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Montserrat SemiBold"/>
      <p:regular r:id="rId34"/>
      <p:bold r:id="rId35"/>
      <p:italic r:id="rId36"/>
      <p:boldItalic r:id="rId37"/>
    </p:embeddedFont>
    <p:embeddedFont>
      <p:font typeface="Montserrat"/>
      <p:regular r:id="rId38"/>
      <p:bold r:id="rId39"/>
      <p:italic r:id="rId40"/>
      <p:boldItalic r:id="rId41"/>
    </p:embeddedFont>
    <p:embeddedFont>
      <p:font typeface="Montserrat Light"/>
      <p:regular r:id="rId42"/>
      <p:bold r:id="rId43"/>
      <p:italic r:id="rId44"/>
      <p:boldItalic r:id="rId45"/>
    </p:embeddedFont>
    <p:embeddedFont>
      <p:font typeface="Montserrat ExtraLight"/>
      <p:regular r:id="rId46"/>
      <p:bold r:id="rId47"/>
      <p:italic r:id="rId48"/>
      <p:boldItalic r:id="rId49"/>
    </p:embeddedFont>
    <p:embeddedFont>
      <p:font typeface="Montserrat ExtraBold"/>
      <p:bold r:id="rId50"/>
      <p:boldItalic r:id="rId51"/>
    </p:embeddedFont>
    <p:embeddedFont>
      <p:font typeface="Montserrat Thin"/>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Light-regular.fntdata"/><Relationship Id="rId41" Type="http://schemas.openxmlformats.org/officeDocument/2006/relationships/font" Target="fonts/Montserrat-boldItalic.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MontserratExtraLight-regular.fntdata"/><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italic.fntdata"/><Relationship Id="rId47" Type="http://schemas.openxmlformats.org/officeDocument/2006/relationships/font" Target="fonts/MontserratExtraLight-bold.fntdata"/><Relationship Id="rId49"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53" Type="http://schemas.openxmlformats.org/officeDocument/2006/relationships/font" Target="fonts/MontserratThin-bold.fntdata"/><Relationship Id="rId52" Type="http://schemas.openxmlformats.org/officeDocument/2006/relationships/font" Target="fonts/MontserratThin-regular.fntdata"/><Relationship Id="rId11" Type="http://schemas.openxmlformats.org/officeDocument/2006/relationships/slide" Target="slides/slide7.xml"/><Relationship Id="rId55" Type="http://schemas.openxmlformats.org/officeDocument/2006/relationships/font" Target="fonts/MontserratThin-boldItalic.fntdata"/><Relationship Id="rId10" Type="http://schemas.openxmlformats.org/officeDocument/2006/relationships/slide" Target="slides/slide6.xml"/><Relationship Id="rId54" Type="http://schemas.openxmlformats.org/officeDocument/2006/relationships/font" Target="fonts/MontserratThin-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va.com/design/DAGevhId_8Q/oAbvlJCrLPGw_uuBIroHjw/edit?ui=eyJBIjp7fX0" TargetMode="External"/><Relationship Id="rId3" Type="http://schemas.openxmlformats.org/officeDocument/2006/relationships/hyperlink" Target="https://www.linkedin.com/in/deepaksekar" TargetMode="External"/><Relationship Id="rId4" Type="http://schemas.openxmlformats.org/officeDocument/2006/relationships/hyperlink" Target="https://blog.profjim.com/dyslexia-format-based-improvements-in-retention-and-engagement/" TargetMode="External"/><Relationship Id="rId5" Type="http://schemas.openxmlformats.org/officeDocument/2006/relationships/hyperlink" Target="https://professionalleadershipinstitute.com/tips/why-books-are-better-than-vide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in/deepaksekar" TargetMode="External"/><Relationship Id="rId3" Type="http://schemas.openxmlformats.org/officeDocument/2006/relationships/hyperlink" Target="https://blog.profjim.com/dyslexia-format-based-improvements-in-retention-and-engagement/" TargetMode="External"/><Relationship Id="rId4" Type="http://schemas.openxmlformats.org/officeDocument/2006/relationships/hyperlink" Target="https://professionalleadershipinstitute.com/tips/why-books-are-better-than-vide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d4ce7332-0114-454c-b289-2fe4771ba4e9/edit?beaconFlowId=1965B9E3CC9F2D5D&amp;invitationId=inv_67537f60-8ec2-4464-878f-f4fc7cc80b4d&amp;page=0_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nutanix.com/page/documents/kbs/details?targetId=kA00e000000XfCWCA0" TargetMode="External"/><Relationship Id="rId3" Type="http://schemas.openxmlformats.org/officeDocument/2006/relationships/hyperlink" Target="https://portal.nutanix.com/page/documents/kbs/details?targetId=kA032000000TSeDCAW" TargetMode="External"/><Relationship Id="rId4" Type="http://schemas.openxmlformats.org/officeDocument/2006/relationships/hyperlink" Target="https://portal.nutanix.com/page/documents/kbs/details?targetId=kA032000000TTWZCA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f5d66a211c_2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Adib - </a:t>
            </a:r>
            <a:endParaRPr/>
          </a:p>
        </p:txBody>
      </p:sp>
      <p:sp>
        <p:nvSpPr>
          <p:cNvPr id="938" name="Google Shape;938;g1f5d66a211c_2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2d09c4609f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Elizabeth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Purple Colorful Organic Mind Map Brainstorm - Brainstorm</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Dr. Deepak Sekar - Prof Jim Inc. | LinkedIn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4"/>
              </a:rPr>
              <a:t>Dyslexia &amp; Format-Based Improvements in Retention and Engagement - Prof Jim Inc.</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5"/>
              </a:rPr>
              <a:t>Why Books Are Better Than Video - Professional Leadership Institute</a:t>
            </a:r>
            <a:endParaRPr/>
          </a:p>
        </p:txBody>
      </p:sp>
      <p:sp>
        <p:nvSpPr>
          <p:cNvPr id="1072" name="Google Shape;1072;g32d09c4609f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339b4fc85e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Elizabeth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Non functional req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Dr. Deepak Sekar - Prof Jim Inc. | LinkedIn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Dyslexia &amp; Format-Based Improvements in Retention and Engagement - Prof Jim Inc.</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4"/>
              </a:rPr>
              <a:t>Why Books Are Better Than Video - Professional Leadership Institute</a:t>
            </a:r>
            <a:endParaRPr/>
          </a:p>
        </p:txBody>
      </p:sp>
      <p:sp>
        <p:nvSpPr>
          <p:cNvPr id="1084" name="Google Shape;1084;g3339b4fc85e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280ff3e784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3280ff3e784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rPr>
              <a:t>Adib (Frontend) -&gt; Joseph (Synthesia)</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en" sz="1200">
                <a:solidFill>
                  <a:schemeClr val="dk1"/>
                </a:solidFill>
              </a:rPr>
              <a:t>Prerequisites for demo:</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HDMI? </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Have a few generations in the history</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For each previous script, have some edits so we can demo this feature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Demo the edits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Demo the instructions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Go into fullscreen (F11)</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Nav tabs with Shift+tab</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Synthesia</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Command line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a:t>
            </a:r>
            <a:endParaRPr sz="1200">
              <a:solidFill>
                <a:schemeClr val="dk1"/>
              </a:solidFill>
            </a:endParaRPr>
          </a:p>
        </p:txBody>
      </p:sp>
      <p:sp>
        <p:nvSpPr>
          <p:cNvPr id="1097" name="Google Shape;1097;g3280ff3e784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339b4fc85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Joseph</a:t>
            </a:r>
            <a:endParaRPr/>
          </a:p>
        </p:txBody>
      </p:sp>
      <p:sp>
        <p:nvSpPr>
          <p:cNvPr id="1105" name="Google Shape;1105;g3339b4fc85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33a5e79b32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33a5e79b32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2d09c4609f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32d09c4609f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rPr>
              <a:t>Adib</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1122" name="Google Shape;1122;g32d09c4609f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2e9d7981c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Adib</a:t>
            </a:r>
            <a:endParaRPr/>
          </a:p>
        </p:txBody>
      </p:sp>
      <p:sp>
        <p:nvSpPr>
          <p:cNvPr id="1130" name="Google Shape;1130;g32e9d7981c5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2e9d7981c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Biswas</a:t>
            </a:r>
            <a:endParaRPr/>
          </a:p>
        </p:txBody>
      </p:sp>
      <p:sp>
        <p:nvSpPr>
          <p:cNvPr id="1141" name="Google Shape;1141;g32e9d7981c5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2d09c460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2d09c460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2d09c4609f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Leo</a:t>
            </a:r>
            <a:endParaRPr/>
          </a:p>
        </p:txBody>
      </p:sp>
      <p:sp>
        <p:nvSpPr>
          <p:cNvPr id="1157" name="Google Shape;1157;g32d09c4609f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2afa65e964_0_1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g32afa65e964_0_15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Adib</a:t>
            </a:r>
            <a:endParaRPr/>
          </a:p>
        </p:txBody>
      </p:sp>
      <p:sp>
        <p:nvSpPr>
          <p:cNvPr id="945" name="Google Shape;945;g32afa65e964_0_15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f5d66a211c_2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Leo</a:t>
            </a:r>
            <a:endParaRPr/>
          </a:p>
        </p:txBody>
      </p:sp>
      <p:sp>
        <p:nvSpPr>
          <p:cNvPr id="1174" name="Google Shape;1174;g1f5d66a211c_2_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2d09c4609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Leo</a:t>
            </a:r>
            <a:endParaRPr/>
          </a:p>
        </p:txBody>
      </p:sp>
      <p:sp>
        <p:nvSpPr>
          <p:cNvPr id="1183" name="Google Shape;1183;g32d09c4609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30107a2d45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Leo</a:t>
            </a:r>
            <a:endParaRPr/>
          </a:p>
        </p:txBody>
      </p:sp>
      <p:sp>
        <p:nvSpPr>
          <p:cNvPr id="1200" name="Google Shape;1200;g330107a2d45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2d09c4609f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Leo</a:t>
            </a:r>
            <a:endParaRPr/>
          </a:p>
        </p:txBody>
      </p:sp>
      <p:sp>
        <p:nvSpPr>
          <p:cNvPr id="1209" name="Google Shape;1209;g32d09c4609f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3464c8d55b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Leo</a:t>
            </a:r>
            <a:endParaRPr/>
          </a:p>
        </p:txBody>
      </p:sp>
      <p:sp>
        <p:nvSpPr>
          <p:cNvPr id="1217" name="Google Shape;1217;g33464c8d55b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3069643a7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Leo</a:t>
            </a:r>
            <a:endParaRPr/>
          </a:p>
        </p:txBody>
      </p:sp>
      <p:sp>
        <p:nvSpPr>
          <p:cNvPr id="1225" name="Google Shape;1225;g33069643a7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80ff3e78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Elizabeth</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Moving</a:t>
            </a:r>
            <a:r>
              <a:rPr lang="en">
                <a:solidFill>
                  <a:schemeClr val="dk1"/>
                </a:solidFill>
              </a:rPr>
              <a:t> forward it would be ideal   to have a  workflow which is more </a:t>
            </a:r>
            <a:r>
              <a:rPr lang="en">
                <a:solidFill>
                  <a:schemeClr val="dk1"/>
                </a:solidFill>
              </a:rPr>
              <a:t>efficient</a:t>
            </a:r>
            <a:r>
              <a:rPr lang="en">
                <a:solidFill>
                  <a:schemeClr val="dk1"/>
                </a:solidFill>
              </a:rPr>
              <a:t> and to the point </a:t>
            </a:r>
            <a:endParaRPr>
              <a:solidFill>
                <a:schemeClr val="dk1"/>
              </a:solidFill>
            </a:endParaRPr>
          </a:p>
          <a:p>
            <a:pPr indent="0" lvl="0" marL="13716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2"/>
              </a:rPr>
              <a:t>Blank diagram: Lucidchart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Computer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Access to a lab cluster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Chiron Framework Image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Public KB</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AI Software Account (TBC)</a:t>
            </a:r>
            <a:endParaRPr/>
          </a:p>
        </p:txBody>
      </p:sp>
      <p:sp>
        <p:nvSpPr>
          <p:cNvPr id="1233" name="Google Shape;1233;g3280ff3e784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339b4fc85e_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Sandin</a:t>
            </a:r>
            <a:endParaRPr/>
          </a:p>
          <a:p>
            <a:pPr indent="-298450" lvl="0" marL="457200" rtl="0" algn="l">
              <a:lnSpc>
                <a:spcPct val="115000"/>
              </a:lnSpc>
              <a:spcBef>
                <a:spcPts val="0"/>
              </a:spcBef>
              <a:spcAft>
                <a:spcPts val="0"/>
              </a:spcAft>
              <a:buSzPts val="1100"/>
              <a:buChar char="-"/>
            </a:pPr>
            <a:r>
              <a:rPr lang="en"/>
              <a:t>Hardware: no gpu -&gt; cpu speed slower, quality vs speed tradeoff, ram constraint</a:t>
            </a:r>
            <a:endParaRPr/>
          </a:p>
          <a:p>
            <a:pPr indent="-298450" lvl="0" marL="457200" rtl="0" algn="l">
              <a:lnSpc>
                <a:spcPct val="115000"/>
              </a:lnSpc>
              <a:spcBef>
                <a:spcPts val="0"/>
              </a:spcBef>
              <a:spcAft>
                <a:spcPts val="0"/>
              </a:spcAft>
              <a:buSzPts val="1100"/>
              <a:buChar char="-"/>
            </a:pPr>
            <a:r>
              <a:rPr lang="en"/>
              <a:t>Slow gen on cpu -&gt; we’ve prevented multiple ppl gen script same time by implementing a queue</a:t>
            </a:r>
            <a:endParaRPr/>
          </a:p>
          <a:p>
            <a:pPr indent="-298450" lvl="0" marL="457200" rtl="0" algn="l">
              <a:lnSpc>
                <a:spcPct val="115000"/>
              </a:lnSpc>
              <a:spcBef>
                <a:spcPts val="0"/>
              </a:spcBef>
              <a:spcAft>
                <a:spcPts val="0"/>
              </a:spcAft>
              <a:buSzPts val="1100"/>
              <a:buChar char="-"/>
            </a:pPr>
            <a:r>
              <a:rPr lang="en"/>
              <a:t>Video creation isn’t automated, since the scope of KBs are too much</a:t>
            </a:r>
            <a:endParaRPr/>
          </a:p>
          <a:p>
            <a:pPr indent="-298450" lvl="1" marL="914400" rtl="0" algn="l">
              <a:lnSpc>
                <a:spcPct val="115000"/>
              </a:lnSpc>
              <a:spcBef>
                <a:spcPts val="0"/>
              </a:spcBef>
              <a:spcAft>
                <a:spcPts val="0"/>
              </a:spcAft>
              <a:buSzPts val="1100"/>
              <a:buChar char="-"/>
            </a:pPr>
            <a:r>
              <a:rPr lang="en"/>
              <a:t>Automation of cli in-out could be possible, but KBs cover UI actions, so not </a:t>
            </a:r>
            <a:r>
              <a:rPr lang="en"/>
              <a:t>feasible to implement general solution</a:t>
            </a:r>
            <a:endParaRPr/>
          </a:p>
          <a:p>
            <a:pPr indent="-298450" lvl="0" marL="457200" rtl="0" algn="l">
              <a:lnSpc>
                <a:spcPct val="115000"/>
              </a:lnSpc>
              <a:spcBef>
                <a:spcPts val="0"/>
              </a:spcBef>
              <a:spcAft>
                <a:spcPts val="0"/>
              </a:spcAft>
              <a:buSzPts val="1100"/>
              <a:buChar char="-"/>
            </a:pPr>
            <a:r>
              <a:rPr lang="en" strike="sngStrike"/>
              <a:t>Sensitive information must be removed according to KB guides, in vids, IP and stuff must be manually censored</a:t>
            </a:r>
            <a:endParaRPr strike="sngStrike"/>
          </a:p>
          <a:p>
            <a:pPr indent="-298450" lvl="0" marL="457200" rtl="0" algn="l">
              <a:lnSpc>
                <a:spcPct val="115000"/>
              </a:lnSpc>
              <a:spcBef>
                <a:spcPts val="0"/>
              </a:spcBef>
              <a:spcAft>
                <a:spcPts val="0"/>
              </a:spcAft>
              <a:buSzPts val="1100"/>
              <a:buChar char="-"/>
            </a:pPr>
            <a:r>
              <a:rPr lang="en"/>
              <a:t>Article updates require redoing entire vid top to bottom</a:t>
            </a:r>
            <a:endParaRPr/>
          </a:p>
          <a:p>
            <a:pPr indent="-298450" lvl="0" marL="457200" rtl="0" algn="l">
              <a:lnSpc>
                <a:spcPct val="115000"/>
              </a:lnSpc>
              <a:spcBef>
                <a:spcPts val="0"/>
              </a:spcBef>
              <a:spcAft>
                <a:spcPts val="0"/>
              </a:spcAft>
              <a:buSzPts val="1100"/>
              <a:buChar char="-"/>
            </a:pPr>
            <a:r>
              <a:rPr lang="en"/>
              <a:t>Explain context window, ram requirements</a:t>
            </a:r>
            <a:endParaRPr/>
          </a:p>
          <a:p>
            <a:pPr indent="-298450" lvl="0" marL="457200" rtl="0" algn="l">
              <a:lnSpc>
                <a:spcPct val="115000"/>
              </a:lnSpc>
              <a:spcBef>
                <a:spcPts val="0"/>
              </a:spcBef>
              <a:spcAft>
                <a:spcPts val="0"/>
              </a:spcAft>
              <a:buSzPts val="1100"/>
              <a:buChar char="-"/>
            </a:pPr>
            <a:r>
              <a:t/>
            </a:r>
            <a:endParaRPr/>
          </a:p>
        </p:txBody>
      </p:sp>
      <p:sp>
        <p:nvSpPr>
          <p:cNvPr id="1242" name="Google Shape;1242;g3339b4fc85e_3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2d09c4609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Bill</a:t>
            </a:r>
            <a:endParaRPr>
              <a:solidFill>
                <a:schemeClr val="dk1"/>
              </a:solidFill>
            </a:endParaRPr>
          </a:p>
        </p:txBody>
      </p:sp>
      <p:sp>
        <p:nvSpPr>
          <p:cNvPr id="1261" name="Google Shape;1261;g32d09c4609f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2afa65e964_0_2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6" name="Google Shape;1276;g32afa65e964_0_2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2a2b9491c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2a2b9491c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2b59b2388e_2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g22b59b2388e_2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rPr>
              <a:t>Sandin</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p:txBody>
      </p:sp>
      <p:sp>
        <p:nvSpPr>
          <p:cNvPr id="989" name="Google Shape;989;g22b59b2388e_29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f5d66a211c_2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Sandin</a:t>
            </a:r>
            <a:endParaRPr/>
          </a:p>
          <a:p>
            <a:pPr indent="0" lvl="0" marL="0" rtl="0" algn="l">
              <a:lnSpc>
                <a:spcPct val="100000"/>
              </a:lnSpc>
              <a:spcBef>
                <a:spcPts val="0"/>
              </a:spcBef>
              <a:spcAft>
                <a:spcPts val="0"/>
              </a:spcAft>
              <a:buSzPts val="1100"/>
              <a:buNone/>
            </a:pPr>
            <a:r>
              <a:rPr lang="en"/>
              <a:t>Introduce the problem</a:t>
            </a:r>
            <a:endParaRPr/>
          </a:p>
          <a:p>
            <a:pPr indent="0" lvl="0" marL="0" rtl="0" algn="l">
              <a:lnSpc>
                <a:spcPct val="100000"/>
              </a:lnSpc>
              <a:spcBef>
                <a:spcPts val="0"/>
              </a:spcBef>
              <a:spcAft>
                <a:spcPts val="0"/>
              </a:spcAft>
              <a:buSzPts val="1100"/>
              <a:buNone/>
            </a:pPr>
            <a:r>
              <a:rPr lang="en"/>
              <a:t>There were some pain points identified about the KB</a:t>
            </a:r>
            <a:endParaRPr/>
          </a:p>
          <a:p>
            <a:pPr indent="-298450" lvl="0" marL="457200" rtl="0" algn="l">
              <a:lnSpc>
                <a:spcPct val="100000"/>
              </a:lnSpc>
              <a:spcBef>
                <a:spcPts val="0"/>
              </a:spcBef>
              <a:spcAft>
                <a:spcPts val="0"/>
              </a:spcAft>
              <a:buSzPts val="1100"/>
              <a:buChar char="-"/>
            </a:pPr>
            <a:r>
              <a:rPr lang="en"/>
              <a:t>Main issue: hard for non-tech ppl</a:t>
            </a:r>
            <a:endParaRPr/>
          </a:p>
          <a:p>
            <a:pPr indent="-298450" lvl="1" marL="914400" rtl="0" algn="l">
              <a:lnSpc>
                <a:spcPct val="100000"/>
              </a:lnSpc>
              <a:spcBef>
                <a:spcPts val="0"/>
              </a:spcBef>
              <a:spcAft>
                <a:spcPts val="0"/>
              </a:spcAft>
              <a:buSzPts val="1100"/>
              <a:buChar char="-"/>
            </a:pPr>
            <a:r>
              <a:rPr lang="en"/>
              <a:t>Certain customers may lack confidence to perform actions themselves</a:t>
            </a:r>
            <a:endParaRPr/>
          </a:p>
          <a:p>
            <a:pPr indent="-298450" lvl="0" marL="457200" rtl="0" algn="l">
              <a:lnSpc>
                <a:spcPct val="100000"/>
              </a:lnSpc>
              <a:spcBef>
                <a:spcPts val="0"/>
              </a:spcBef>
              <a:spcAft>
                <a:spcPts val="0"/>
              </a:spcAft>
              <a:buSzPts val="1100"/>
              <a:buChar char="-"/>
            </a:pPr>
            <a:r>
              <a:rPr lang="en"/>
              <a:t>Info dense</a:t>
            </a:r>
            <a:endParaRPr/>
          </a:p>
          <a:p>
            <a:pPr indent="-298450" lvl="1" marL="914400" rtl="0" algn="l">
              <a:lnSpc>
                <a:spcPct val="100000"/>
              </a:lnSpc>
              <a:spcBef>
                <a:spcPts val="0"/>
              </a:spcBef>
              <a:spcAft>
                <a:spcPts val="0"/>
              </a:spcAft>
              <a:buSzPts val="1100"/>
              <a:buChar char="-"/>
            </a:pPr>
            <a:r>
              <a:rPr lang="en"/>
              <a:t>Info is </a:t>
            </a:r>
            <a:r>
              <a:rPr lang="en"/>
              <a:t>relevant</a:t>
            </a:r>
            <a:r>
              <a:rPr lang="en"/>
              <a:t>, but the actual volume may be too dense, which may be intimidating</a:t>
            </a:r>
            <a:endParaRPr/>
          </a:p>
          <a:p>
            <a:pPr indent="-298450" lvl="0" marL="457200" rtl="0" algn="l">
              <a:lnSpc>
                <a:spcPct val="100000"/>
              </a:lnSpc>
              <a:spcBef>
                <a:spcPts val="0"/>
              </a:spcBef>
              <a:spcAft>
                <a:spcPts val="0"/>
              </a:spcAft>
              <a:buSzPts val="1100"/>
              <a:buChar char="-"/>
            </a:pPr>
            <a:r>
              <a:rPr lang="en"/>
              <a:t>Can be difficult to follow for customers that may be unfamiliar with nutanix software or CLI.</a:t>
            </a:r>
            <a:endParaRPr/>
          </a:p>
          <a:p>
            <a:pPr indent="-298450" lvl="1" marL="914400" rtl="0" algn="l">
              <a:lnSpc>
                <a:spcPct val="100000"/>
              </a:lnSpc>
              <a:spcBef>
                <a:spcPts val="0"/>
              </a:spcBef>
              <a:spcAft>
                <a:spcPts val="0"/>
              </a:spcAft>
              <a:buSzPts val="1100"/>
              <a:buChar char="-"/>
            </a:pPr>
            <a:r>
              <a:rPr lang="en"/>
              <a:t>There may be to many scenarios</a:t>
            </a:r>
            <a:endParaRPr/>
          </a:p>
          <a:p>
            <a:pPr indent="-298450" lvl="1" marL="914400" rtl="0" algn="l">
              <a:lnSpc>
                <a:spcPct val="100000"/>
              </a:lnSpc>
              <a:spcBef>
                <a:spcPts val="0"/>
              </a:spcBef>
              <a:spcAft>
                <a:spcPts val="0"/>
              </a:spcAft>
              <a:buSzPts val="1100"/>
              <a:buChar char="-"/>
            </a:pPr>
            <a:r>
              <a:rPr lang="en"/>
              <a:t>Steps may reference other kbs through hyperlinks</a:t>
            </a:r>
            <a:endParaRPr/>
          </a:p>
          <a:p>
            <a:pPr indent="-298450" lvl="0" marL="457200" rtl="0" algn="l">
              <a:lnSpc>
                <a:spcPct val="100000"/>
              </a:lnSpc>
              <a:spcBef>
                <a:spcPts val="0"/>
              </a:spcBef>
              <a:spcAft>
                <a:spcPts val="0"/>
              </a:spcAft>
              <a:buSzPts val="1100"/>
              <a:buChar char="-"/>
            </a:pPr>
            <a:r>
              <a:rPr lang="en"/>
              <a:t>Diff. for darksites</a:t>
            </a:r>
            <a:endParaRPr/>
          </a:p>
          <a:p>
            <a:pPr indent="-298450" lvl="1" marL="914400" rtl="0" algn="l">
              <a:lnSpc>
                <a:spcPct val="100000"/>
              </a:lnSpc>
              <a:spcBef>
                <a:spcPts val="0"/>
              </a:spcBef>
              <a:spcAft>
                <a:spcPts val="0"/>
              </a:spcAft>
              <a:buSzPts val="1100"/>
              <a:buChar char="-"/>
            </a:pPr>
            <a:r>
              <a:rPr lang="en"/>
              <a:t>Can send pdf, but can’t manually guide customers through, since no remote access</a:t>
            </a:r>
            <a:endParaRPr/>
          </a:p>
          <a:p>
            <a:pPr indent="-298450" lvl="2" marL="1371600" rtl="0" algn="l">
              <a:lnSpc>
                <a:spcPct val="100000"/>
              </a:lnSpc>
              <a:spcBef>
                <a:spcPts val="0"/>
              </a:spcBef>
              <a:spcAft>
                <a:spcPts val="0"/>
              </a:spcAft>
              <a:buSzPts val="1100"/>
              <a:buChar char="-"/>
            </a:pPr>
            <a:r>
              <a:rPr lang="en"/>
              <a:t>Troubleshooting difficult In these situations if customers can’t do themselves</a:t>
            </a:r>
            <a:endParaRPr/>
          </a:p>
          <a:p>
            <a:pPr indent="0" lvl="0" marL="0" rtl="0" algn="l">
              <a:lnSpc>
                <a:spcPct val="100000"/>
              </a:lnSpc>
              <a:spcBef>
                <a:spcPts val="0"/>
              </a:spcBef>
              <a:spcAft>
                <a:spcPts val="0"/>
              </a:spcAft>
              <a:buSzPts val="1100"/>
              <a:buNone/>
            </a:pPr>
            <a:r>
              <a:rPr lang="en" u="sng">
                <a:solidFill>
                  <a:schemeClr val="hlink"/>
                </a:solidFill>
                <a:hlinkClick r:id="rId2"/>
              </a:rPr>
              <a:t>NCC Health Check: pcvm_disk_usage_check</a:t>
            </a:r>
            <a:r>
              <a:rPr lang="en"/>
              <a:t>  ⇒ 18 sec</a:t>
            </a:r>
            <a:endParaRPr/>
          </a:p>
          <a:p>
            <a:pPr indent="0" lvl="0" marL="0" rtl="0" algn="l">
              <a:lnSpc>
                <a:spcPct val="100000"/>
              </a:lnSpc>
              <a:spcBef>
                <a:spcPts val="0"/>
              </a:spcBef>
              <a:spcAft>
                <a:spcPts val="0"/>
              </a:spcAft>
              <a:buSzPts val="1100"/>
              <a:buNone/>
            </a:pPr>
            <a:r>
              <a:rPr lang="en" u="sng">
                <a:solidFill>
                  <a:schemeClr val="hlink"/>
                </a:solidFill>
                <a:hlinkClick r:id="rId3"/>
              </a:rPr>
              <a:t>Hardware Troubleshooting Guide - List of KBs</a:t>
            </a:r>
            <a:r>
              <a:rPr lang="en"/>
              <a:t> ⇒ linking a kb to another kbs</a:t>
            </a:r>
            <a:endParaRPr/>
          </a:p>
          <a:p>
            <a:pPr indent="0" lvl="0" marL="0" rtl="0" algn="l">
              <a:lnSpc>
                <a:spcPct val="100000"/>
              </a:lnSpc>
              <a:spcBef>
                <a:spcPts val="0"/>
              </a:spcBef>
              <a:spcAft>
                <a:spcPts val="0"/>
              </a:spcAft>
              <a:buSzPts val="1100"/>
              <a:buNone/>
            </a:pPr>
            <a:r>
              <a:rPr lang="en" u="sng">
                <a:solidFill>
                  <a:schemeClr val="hlink"/>
                </a:solidFill>
                <a:hlinkClick r:id="rId4"/>
              </a:rPr>
              <a:t>Prism Central | Modifying resources to Increase Maximum Supported VMs across all Clusters (Scale-up Prism Central)</a:t>
            </a:r>
            <a:r>
              <a:rPr lang="en"/>
              <a:t> ⇒ long instructions</a:t>
            </a:r>
            <a:endParaRPr/>
          </a:p>
        </p:txBody>
      </p:sp>
      <p:sp>
        <p:nvSpPr>
          <p:cNvPr id="997" name="Google Shape;997;g1f5d66a211c_2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33a5e79b3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33a5e79b3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Sandin</a:t>
            </a:r>
            <a:endParaRPr/>
          </a:p>
          <a:p>
            <a:pPr indent="-298450" lvl="0" marL="457200" rtl="0" algn="l">
              <a:spcBef>
                <a:spcPts val="0"/>
              </a:spcBef>
              <a:spcAft>
                <a:spcPts val="0"/>
              </a:spcAft>
              <a:buSzPts val="1100"/>
              <a:buChar char="-"/>
            </a:pPr>
            <a:r>
              <a:rPr lang="en"/>
              <a:t>We were tasked with coming up with a solution to these issues by converting the KB articles to a video format</a:t>
            </a:r>
            <a:endParaRPr/>
          </a:p>
          <a:p>
            <a:pPr indent="-298450" lvl="0" marL="457200" rtl="0" algn="l">
              <a:spcBef>
                <a:spcPts val="0"/>
              </a:spcBef>
              <a:spcAft>
                <a:spcPts val="0"/>
              </a:spcAft>
              <a:buSzPts val="1100"/>
              <a:buChar char="-"/>
            </a:pPr>
            <a:r>
              <a:rPr lang="en"/>
              <a:t>Specifically, we came up with was a semi-automated framework for this process</a:t>
            </a:r>
            <a:endParaRPr/>
          </a:p>
          <a:p>
            <a:pPr indent="-298450" lvl="0" marL="457200" rtl="0" algn="l">
              <a:spcBef>
                <a:spcPts val="0"/>
              </a:spcBef>
              <a:spcAft>
                <a:spcPts val="0"/>
              </a:spcAft>
              <a:buSzPts val="1100"/>
              <a:buChar char="-"/>
            </a:pPr>
            <a:r>
              <a:rPr lang="en"/>
              <a:t>High level overview of our system</a:t>
            </a:r>
            <a:endParaRPr/>
          </a:p>
          <a:p>
            <a:pPr indent="-298450" lvl="0" marL="457200" rtl="0" algn="l">
              <a:spcBef>
                <a:spcPts val="0"/>
              </a:spcBef>
              <a:spcAft>
                <a:spcPts val="0"/>
              </a:spcAft>
              <a:buSzPts val="1100"/>
              <a:buChar char="-"/>
            </a:pPr>
            <a:r>
              <a:rPr lang="en"/>
              <a:t>User accesses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27cac661bc_0_19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Lucas</a:t>
            </a:r>
            <a:endParaRPr sz="1300"/>
          </a:p>
          <a:p>
            <a:pPr indent="0" lvl="0" marL="0" rtl="0" algn="l">
              <a:spcBef>
                <a:spcPts val="0"/>
              </a:spcBef>
              <a:spcAft>
                <a:spcPts val="0"/>
              </a:spcAft>
              <a:buSzPts val="1100"/>
              <a:buNone/>
            </a:pPr>
            <a:r>
              <a:rPr lang="en" sz="1300"/>
              <a:t>- Keeping in line with Nutanix’s love of naming it’s services after mythological figures, our framework is named Chiron, which was inspired by the wise and benevolent centaur who was known for his teaching abilities, having mentored legendary figures such as Achilles. </a:t>
            </a:r>
            <a:endParaRPr sz="1300"/>
          </a:p>
          <a:p>
            <a:pPr indent="0" lvl="0" marL="0" rtl="0" algn="l">
              <a:spcBef>
                <a:spcPts val="0"/>
              </a:spcBef>
              <a:spcAft>
                <a:spcPts val="0"/>
              </a:spcAft>
              <a:buSzPts val="1100"/>
              <a:buNone/>
            </a:pPr>
            <a:r>
              <a:rPr lang="en" sz="1300"/>
              <a:t>- So just as Chiron imparted knowledge and wisdom to the heroes of Greek mythology, our framework aims to revolutionize the delivery of KB articles. </a:t>
            </a:r>
            <a:endParaRPr sz="1300"/>
          </a:p>
          <a:p>
            <a:pPr indent="0" lvl="0" marL="0" rtl="0" algn="l">
              <a:spcBef>
                <a:spcPts val="0"/>
              </a:spcBef>
              <a:spcAft>
                <a:spcPts val="0"/>
              </a:spcAft>
              <a:buSzPts val="1100"/>
              <a:buNone/>
            </a:pPr>
            <a:r>
              <a:t/>
            </a:r>
            <a:endParaRPr sz="1300"/>
          </a:p>
        </p:txBody>
      </p:sp>
      <p:sp>
        <p:nvSpPr>
          <p:cNvPr id="1028" name="Google Shape;1028;g327cac661bc_0_19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f5d66a211c_2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Lucas</a:t>
            </a:r>
            <a:endParaRPr sz="1300"/>
          </a:p>
          <a:p>
            <a:pPr indent="0" lvl="0" marL="0" rtl="0" algn="l">
              <a:spcBef>
                <a:spcPts val="0"/>
              </a:spcBef>
              <a:spcAft>
                <a:spcPts val="0"/>
              </a:spcAft>
              <a:buSzPts val="1100"/>
              <a:buNone/>
            </a:pPr>
            <a:r>
              <a:rPr lang="en" sz="1300"/>
              <a:t>- Now moving onto the target audiences of the Chiron Framework</a:t>
            </a:r>
            <a:endParaRPr sz="1300"/>
          </a:p>
          <a:p>
            <a:pPr indent="0" lvl="0" marL="0" rtl="0" algn="l">
              <a:spcBef>
                <a:spcPts val="0"/>
              </a:spcBef>
              <a:spcAft>
                <a:spcPts val="0"/>
              </a:spcAft>
              <a:buSzPts val="1100"/>
              <a:buNone/>
            </a:pPr>
            <a:r>
              <a:rPr lang="en" sz="1300"/>
              <a:t>- Firstly for SREs:  The framework offers an effective tool to aid in communicating break-fixes to customers through the creation of videos. </a:t>
            </a:r>
            <a:endParaRPr sz="1300"/>
          </a:p>
          <a:p>
            <a:pPr indent="0" lvl="0" marL="0" rtl="0" algn="l">
              <a:spcBef>
                <a:spcPts val="0"/>
              </a:spcBef>
              <a:spcAft>
                <a:spcPts val="0"/>
              </a:spcAft>
              <a:buSzPts val="1100"/>
              <a:buNone/>
            </a:pPr>
            <a:r>
              <a:rPr lang="en" sz="1300"/>
              <a:t>- For Customers: It boosts engagement with Nutanix KB's by making it easier for customers to understand and solve their own issues, leading to increased case deflections.</a:t>
            </a:r>
            <a:endParaRPr sz="1300"/>
          </a:p>
          <a:p>
            <a:pPr indent="0" lvl="0" marL="0" rtl="0" algn="l">
              <a:spcBef>
                <a:spcPts val="0"/>
              </a:spcBef>
              <a:spcAft>
                <a:spcPts val="0"/>
              </a:spcAft>
              <a:buSzPts val="1100"/>
              <a:buNone/>
            </a:pPr>
            <a:r>
              <a:rPr lang="en" sz="1300"/>
              <a:t>- And finally for Internal Teams &amp; Training: It complements Nutanix's knowledge articles such as KB's &amp; confluence articles by making it easier to distribute knowledge within the organization. </a:t>
            </a:r>
            <a:endParaRPr sz="1300"/>
          </a:p>
          <a:p>
            <a:pPr indent="0" lvl="0" marL="0" rtl="0" algn="l">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SzPts val="1100"/>
              <a:buNone/>
            </a:pPr>
            <a:r>
              <a:t/>
            </a:r>
            <a:endParaRPr sz="1300"/>
          </a:p>
        </p:txBody>
      </p:sp>
      <p:sp>
        <p:nvSpPr>
          <p:cNvPr id="1037" name="Google Shape;1037;g1f5d66a211c_2_9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27cac661bc_0_10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g327cac661bc_0_10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300"/>
              <a:t>Lucas</a:t>
            </a:r>
            <a:endParaRPr sz="1300"/>
          </a:p>
          <a:p>
            <a:pPr indent="0" lvl="0" marL="0" rtl="0" algn="l">
              <a:spcBef>
                <a:spcPts val="0"/>
              </a:spcBef>
              <a:spcAft>
                <a:spcPts val="0"/>
              </a:spcAft>
              <a:buSzPts val="1100"/>
              <a:buNone/>
            </a:pPr>
            <a:r>
              <a:rPr lang="en" sz="1300"/>
              <a:t>- Now, diving deeper into the Chiron Framework, the workflow is broken down into four simple steps for SREs to follow:</a:t>
            </a:r>
            <a:endParaRPr sz="1300"/>
          </a:p>
          <a:p>
            <a:pPr indent="0" lvl="0" marL="0" rtl="0" algn="l">
              <a:spcBef>
                <a:spcPts val="0"/>
              </a:spcBef>
              <a:spcAft>
                <a:spcPts val="0"/>
              </a:spcAft>
              <a:buSzPts val="1100"/>
              <a:buNone/>
            </a:pPr>
            <a:r>
              <a:rPr lang="en" sz="1300"/>
              <a:t>- Step 1: Is selecting the article you want to convert into a video, then copy pasting the link onto the frontend or for internal KB's download them as PDF's and upload it. Then start generating the script.</a:t>
            </a:r>
            <a:endParaRPr sz="1300"/>
          </a:p>
          <a:p>
            <a:pPr indent="0" lvl="0" marL="0" rtl="0" algn="l">
              <a:spcBef>
                <a:spcPts val="0"/>
              </a:spcBef>
              <a:spcAft>
                <a:spcPts val="0"/>
              </a:spcAft>
              <a:buSzPts val="1100"/>
              <a:buNone/>
            </a:pPr>
            <a:r>
              <a:rPr lang="en" sz="1300"/>
              <a:t>- Step 2: Once that's done, you will proofread the generated script and make any edits or adjustments that are required. And after ensuring the script is good to go.</a:t>
            </a:r>
            <a:endParaRPr sz="1300"/>
          </a:p>
          <a:p>
            <a:pPr indent="0" lvl="0" marL="0" rtl="0" algn="l">
              <a:spcBef>
                <a:spcPts val="0"/>
              </a:spcBef>
              <a:spcAft>
                <a:spcPts val="0"/>
              </a:spcAft>
              <a:buSzPts val="1100"/>
              <a:buNone/>
            </a:pPr>
            <a:r>
              <a:rPr lang="en" sz="1300"/>
              <a:t>- Step 3: Head over to Synthesia to generate the video through creating new scenes for each part of the script, spin up a lab to record the lab demo showcasing the commands and most importantly choosing your AI voiceover avatar.</a:t>
            </a:r>
            <a:endParaRPr sz="1300"/>
          </a:p>
          <a:p>
            <a:pPr indent="0" lvl="0" marL="0" rtl="0" algn="l">
              <a:spcBef>
                <a:spcPts val="0"/>
              </a:spcBef>
              <a:spcAft>
                <a:spcPts val="0"/>
              </a:spcAft>
              <a:buSzPts val="1100"/>
              <a:buNone/>
            </a:pPr>
            <a:r>
              <a:rPr lang="en" sz="1300"/>
              <a:t>- Step 4: Finally make any final edits or adjustments to the video then generate it. Then upload the video to the desired location. </a:t>
            </a:r>
            <a:endParaRPr sz="1300"/>
          </a:p>
          <a:p>
            <a:pPr indent="0" lvl="0" marL="0" rtl="0" algn="l">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SzPts val="1100"/>
              <a:buNone/>
            </a:pPr>
            <a:r>
              <a:t/>
            </a:r>
            <a:endParaRPr sz="1300"/>
          </a:p>
        </p:txBody>
      </p:sp>
      <p:sp>
        <p:nvSpPr>
          <p:cNvPr id="1054" name="Google Shape;1054;g327cac661bc_0_10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Subtitle" type="title">
  <p:cSld name="TITLE">
    <p:bg>
      <p:bgPr>
        <a:solidFill>
          <a:schemeClr val="dk2"/>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 name="Google Shape;13;p2"/>
          <p:cNvSpPr txBox="1"/>
          <p:nvPr>
            <p:ph type="ctrTitle"/>
          </p:nvPr>
        </p:nvSpPr>
        <p:spPr>
          <a:xfrm>
            <a:off x="403650" y="1245350"/>
            <a:ext cx="8111700" cy="163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4800"/>
              <a:buFont typeface="Montserrat ExtraBold"/>
              <a:buNone/>
              <a:defRPr sz="48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p:txBody>
      </p:sp>
      <p:sp>
        <p:nvSpPr>
          <p:cNvPr id="14" name="Google Shape;14;p2"/>
          <p:cNvSpPr txBox="1"/>
          <p:nvPr>
            <p:ph idx="1" type="subTitle"/>
          </p:nvPr>
        </p:nvSpPr>
        <p:spPr>
          <a:xfrm>
            <a:off x="403650" y="3125675"/>
            <a:ext cx="8319900" cy="548700"/>
          </a:xfrm>
          <a:prstGeom prst="rect">
            <a:avLst/>
          </a:prstGeom>
          <a:noFill/>
          <a:ln>
            <a:noFill/>
          </a:ln>
        </p:spPr>
        <p:txBody>
          <a:bodyPr anchorCtr="0" anchor="t" bIns="45700" lIns="0" spcFirstLastPara="1" rIns="0" wrap="square" tIns="45700">
            <a:norm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600"/>
              </a:spcBef>
              <a:spcAft>
                <a:spcPts val="0"/>
              </a:spcAft>
              <a:buSzPts val="1800"/>
              <a:buChar char="‒"/>
              <a:defRPr/>
            </a:lvl2pPr>
            <a:lvl3pPr lvl="2" algn="ctr">
              <a:lnSpc>
                <a:spcPct val="100000"/>
              </a:lnSpc>
              <a:spcBef>
                <a:spcPts val="600"/>
              </a:spcBef>
              <a:spcAft>
                <a:spcPts val="0"/>
              </a:spcAft>
              <a:buSzPts val="1800"/>
              <a:buChar char="•"/>
              <a:defRPr/>
            </a:lvl3pPr>
            <a:lvl4pPr lvl="3" algn="ctr">
              <a:lnSpc>
                <a:spcPct val="100000"/>
              </a:lnSpc>
              <a:spcBef>
                <a:spcPts val="600"/>
              </a:spcBef>
              <a:spcAft>
                <a:spcPts val="0"/>
              </a:spcAft>
              <a:buSzPts val="1800"/>
              <a:buChar char="–"/>
              <a:defRPr/>
            </a:lvl4pPr>
            <a:lvl5pPr lvl="4" algn="ctr">
              <a:lnSpc>
                <a:spcPct val="100000"/>
              </a:lnSpc>
              <a:spcBef>
                <a:spcPts val="360"/>
              </a:spcBef>
              <a:spcAft>
                <a:spcPts val="0"/>
              </a:spcAft>
              <a:buSzPts val="1800"/>
              <a:buChar char="»"/>
              <a:defRPr/>
            </a:lvl5pPr>
            <a:lvl6pPr lvl="5" algn="ctr">
              <a:lnSpc>
                <a:spcPct val="100000"/>
              </a:lnSpc>
              <a:spcBef>
                <a:spcPts val="360"/>
              </a:spcBef>
              <a:spcAft>
                <a:spcPts val="0"/>
              </a:spcAft>
              <a:buClr>
                <a:schemeClr val="dk1"/>
              </a:buClr>
              <a:buSzPts val="1800"/>
              <a:buChar char="•"/>
              <a:defRPr/>
            </a:lvl6pPr>
            <a:lvl7pPr lvl="6" algn="ctr">
              <a:lnSpc>
                <a:spcPct val="100000"/>
              </a:lnSpc>
              <a:spcBef>
                <a:spcPts val="360"/>
              </a:spcBef>
              <a:spcAft>
                <a:spcPts val="0"/>
              </a:spcAft>
              <a:buClr>
                <a:schemeClr val="dk1"/>
              </a:buClr>
              <a:buSzPts val="1800"/>
              <a:buChar char="•"/>
              <a:defRPr/>
            </a:lvl7pPr>
            <a:lvl8pPr lvl="7" algn="ctr">
              <a:lnSpc>
                <a:spcPct val="100000"/>
              </a:lnSpc>
              <a:spcBef>
                <a:spcPts val="360"/>
              </a:spcBef>
              <a:spcAft>
                <a:spcPts val="0"/>
              </a:spcAft>
              <a:buClr>
                <a:schemeClr val="dk1"/>
              </a:buClr>
              <a:buSzPts val="1800"/>
              <a:buChar char="•"/>
              <a:defRPr/>
            </a:lvl8pPr>
            <a:lvl9pPr lvl="8" algn="ctr">
              <a:lnSpc>
                <a:spcPct val="100000"/>
              </a:lnSpc>
              <a:spcBef>
                <a:spcPts val="360"/>
              </a:spcBef>
              <a:spcAft>
                <a:spcPts val="0"/>
              </a:spcAft>
              <a:buClr>
                <a:schemeClr val="dk1"/>
              </a:buClr>
              <a:buSzPts val="1800"/>
              <a:buChar char="•"/>
              <a:defRPr/>
            </a:lvl9pPr>
          </a:lstStyle>
          <a:p/>
        </p:txBody>
      </p:sp>
      <p:pic>
        <p:nvPicPr>
          <p:cNvPr id="15" name="Google Shape;15;p2"/>
          <p:cNvPicPr preferRelativeResize="0"/>
          <p:nvPr/>
        </p:nvPicPr>
        <p:blipFill>
          <a:blip r:embed="rId3">
            <a:alphaModFix/>
          </a:blip>
          <a:stretch>
            <a:fillRect/>
          </a:stretch>
        </p:blipFill>
        <p:spPr>
          <a:xfrm>
            <a:off x="7571400" y="4481080"/>
            <a:ext cx="1260124" cy="371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Justified">
  <p:cSld name="Title Only_1">
    <p:spTree>
      <p:nvGrpSpPr>
        <p:cNvPr id="143" name="Shape 143"/>
        <p:cNvGrpSpPr/>
        <p:nvPr/>
      </p:nvGrpSpPr>
      <p:grpSpPr>
        <a:xfrm>
          <a:off x="0" y="0"/>
          <a:ext cx="0" cy="0"/>
          <a:chOff x="0" y="0"/>
          <a:chExt cx="0" cy="0"/>
        </a:xfrm>
      </p:grpSpPr>
      <p:sp>
        <p:nvSpPr>
          <p:cNvPr id="144" name="Google Shape;144;p11"/>
          <p:cNvSpPr txBox="1"/>
          <p:nvPr>
            <p:ph type="title"/>
          </p:nvPr>
        </p:nvSpPr>
        <p:spPr>
          <a:xfrm>
            <a:off x="403650" y="403975"/>
            <a:ext cx="8319900" cy="62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1"/>
          <p:cNvSpPr txBox="1"/>
          <p:nvPr>
            <p:ph idx="11" type="ftr"/>
          </p:nvPr>
        </p:nvSpPr>
        <p:spPr>
          <a:xfrm>
            <a:off x="403650" y="4725400"/>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46" name="Google Shape;146;p1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
          <p:cNvSpPr txBox="1"/>
          <p:nvPr>
            <p:ph idx="12" type="sldNum"/>
          </p:nvPr>
        </p:nvSpPr>
        <p:spPr>
          <a:xfrm>
            <a:off x="8726050" y="4749850"/>
            <a:ext cx="4191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2">
  <p:cSld name="Title Slide-2">
    <p:bg>
      <p:bgPr>
        <a:solidFill>
          <a:schemeClr val="dk2"/>
        </a:solidFill>
      </p:bgPr>
    </p:bg>
    <p:spTree>
      <p:nvGrpSpPr>
        <p:cNvPr id="148" name="Shape 148"/>
        <p:cNvGrpSpPr/>
        <p:nvPr/>
      </p:nvGrpSpPr>
      <p:grpSpPr>
        <a:xfrm>
          <a:off x="0" y="0"/>
          <a:ext cx="0" cy="0"/>
          <a:chOff x="0" y="0"/>
          <a:chExt cx="0" cy="0"/>
        </a:xfrm>
      </p:grpSpPr>
      <p:pic>
        <p:nvPicPr>
          <p:cNvPr id="149" name="Google Shape;149;p12"/>
          <p:cNvPicPr preferRelativeResize="0"/>
          <p:nvPr/>
        </p:nvPicPr>
        <p:blipFill rotWithShape="1">
          <a:blip r:embed="rId2">
            <a:alphaModFix/>
          </a:blip>
          <a:srcRect b="0" l="2438" r="0" t="2438"/>
          <a:stretch/>
        </p:blipFill>
        <p:spPr>
          <a:xfrm>
            <a:off x="0" y="0"/>
            <a:ext cx="9144000" cy="5143500"/>
          </a:xfrm>
          <a:prstGeom prst="rect">
            <a:avLst/>
          </a:prstGeom>
          <a:noFill/>
          <a:ln>
            <a:noFill/>
          </a:ln>
        </p:spPr>
      </p:pic>
      <p:sp>
        <p:nvSpPr>
          <p:cNvPr id="150" name="Google Shape;150;p12"/>
          <p:cNvSpPr txBox="1"/>
          <p:nvPr>
            <p:ph type="ctrTitle"/>
          </p:nvPr>
        </p:nvSpPr>
        <p:spPr>
          <a:xfrm>
            <a:off x="283900" y="852350"/>
            <a:ext cx="3577200" cy="2024700"/>
          </a:xfrm>
          <a:prstGeom prst="rect">
            <a:avLst/>
          </a:prstGeom>
          <a:noFill/>
          <a:ln>
            <a:noFill/>
          </a:ln>
        </p:spPr>
        <p:txBody>
          <a:bodyPr anchorCtr="0" anchor="b" bIns="45700" lIns="0" spcFirstLastPara="1" rIns="91425" wrap="square" tIns="45700">
            <a:normAutofit/>
          </a:bodyPr>
          <a:lstStyle>
            <a:lvl1pPr lvl="0" algn="ctr">
              <a:lnSpc>
                <a:spcPct val="100000"/>
              </a:lnSpc>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lgn="ctr">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p:txBody>
      </p:sp>
      <p:sp>
        <p:nvSpPr>
          <p:cNvPr id="151" name="Google Shape;151;p12"/>
          <p:cNvSpPr txBox="1"/>
          <p:nvPr>
            <p:ph idx="1" type="subTitle"/>
          </p:nvPr>
        </p:nvSpPr>
        <p:spPr>
          <a:xfrm>
            <a:off x="283900" y="3125675"/>
            <a:ext cx="3630300" cy="841200"/>
          </a:xfrm>
          <a:prstGeom prst="rect">
            <a:avLst/>
          </a:prstGeom>
          <a:noFill/>
          <a:ln>
            <a:noFill/>
          </a:ln>
        </p:spPr>
        <p:txBody>
          <a:bodyPr anchorCtr="0" anchor="t" bIns="45700" lIns="0" spcFirstLastPara="1" rIns="0" wrap="square" tIns="45700">
            <a:norm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600"/>
              </a:spcBef>
              <a:spcAft>
                <a:spcPts val="0"/>
              </a:spcAft>
              <a:buSzPts val="1800"/>
              <a:buChar char="‒"/>
              <a:defRPr/>
            </a:lvl2pPr>
            <a:lvl3pPr lvl="2" algn="ctr">
              <a:lnSpc>
                <a:spcPct val="100000"/>
              </a:lnSpc>
              <a:spcBef>
                <a:spcPts val="600"/>
              </a:spcBef>
              <a:spcAft>
                <a:spcPts val="0"/>
              </a:spcAft>
              <a:buSzPts val="1800"/>
              <a:buChar char="•"/>
              <a:defRPr/>
            </a:lvl3pPr>
            <a:lvl4pPr lvl="3" algn="ctr">
              <a:lnSpc>
                <a:spcPct val="100000"/>
              </a:lnSpc>
              <a:spcBef>
                <a:spcPts val="600"/>
              </a:spcBef>
              <a:spcAft>
                <a:spcPts val="0"/>
              </a:spcAft>
              <a:buSzPts val="1800"/>
              <a:buChar char="–"/>
              <a:defRPr/>
            </a:lvl4pPr>
            <a:lvl5pPr lvl="4" algn="ctr">
              <a:lnSpc>
                <a:spcPct val="100000"/>
              </a:lnSpc>
              <a:spcBef>
                <a:spcPts val="360"/>
              </a:spcBef>
              <a:spcAft>
                <a:spcPts val="0"/>
              </a:spcAft>
              <a:buSzPts val="1800"/>
              <a:buChar char="»"/>
              <a:defRPr/>
            </a:lvl5pPr>
            <a:lvl6pPr lvl="5" algn="ctr">
              <a:lnSpc>
                <a:spcPct val="100000"/>
              </a:lnSpc>
              <a:spcBef>
                <a:spcPts val="360"/>
              </a:spcBef>
              <a:spcAft>
                <a:spcPts val="0"/>
              </a:spcAft>
              <a:buClr>
                <a:schemeClr val="dk1"/>
              </a:buClr>
              <a:buSzPts val="1800"/>
              <a:buChar char="•"/>
              <a:defRPr/>
            </a:lvl6pPr>
            <a:lvl7pPr lvl="6" algn="ctr">
              <a:lnSpc>
                <a:spcPct val="100000"/>
              </a:lnSpc>
              <a:spcBef>
                <a:spcPts val="360"/>
              </a:spcBef>
              <a:spcAft>
                <a:spcPts val="0"/>
              </a:spcAft>
              <a:buClr>
                <a:schemeClr val="dk1"/>
              </a:buClr>
              <a:buSzPts val="1800"/>
              <a:buChar char="•"/>
              <a:defRPr/>
            </a:lvl7pPr>
            <a:lvl8pPr lvl="7" algn="ctr">
              <a:lnSpc>
                <a:spcPct val="100000"/>
              </a:lnSpc>
              <a:spcBef>
                <a:spcPts val="360"/>
              </a:spcBef>
              <a:spcAft>
                <a:spcPts val="0"/>
              </a:spcAft>
              <a:buClr>
                <a:schemeClr val="dk1"/>
              </a:buClr>
              <a:buSzPts val="1800"/>
              <a:buChar char="•"/>
              <a:defRPr/>
            </a:lvl8pPr>
            <a:lvl9pPr lvl="8" algn="ctr">
              <a:lnSpc>
                <a:spcPct val="100000"/>
              </a:lnSpc>
              <a:spcBef>
                <a:spcPts val="360"/>
              </a:spcBef>
              <a:spcAft>
                <a:spcPts val="0"/>
              </a:spcAft>
              <a:buClr>
                <a:schemeClr val="dk1"/>
              </a:buClr>
              <a:buSzPts val="1800"/>
              <a:buChar char="•"/>
              <a:defRPr/>
            </a:lvl9pPr>
          </a:lstStyle>
          <a:p/>
        </p:txBody>
      </p:sp>
      <p:sp>
        <p:nvSpPr>
          <p:cNvPr id="152" name="Google Shape;152;p1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12"/>
          <p:cNvPicPr preferRelativeResize="0"/>
          <p:nvPr/>
        </p:nvPicPr>
        <p:blipFill>
          <a:blip r:embed="rId3">
            <a:alphaModFix/>
          </a:blip>
          <a:stretch>
            <a:fillRect/>
          </a:stretch>
        </p:blipFill>
        <p:spPr>
          <a:xfrm>
            <a:off x="7571400" y="4481080"/>
            <a:ext cx="1260124" cy="371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artner Title Slide">
  <p:cSld name="Co-Partner Title Slide no Tagline">
    <p:bg>
      <p:bgPr>
        <a:solidFill>
          <a:schemeClr val="lt1"/>
        </a:solidFill>
      </p:bgPr>
    </p:bg>
    <p:spTree>
      <p:nvGrpSpPr>
        <p:cNvPr id="154" name="Shape 154"/>
        <p:cNvGrpSpPr/>
        <p:nvPr/>
      </p:nvGrpSpPr>
      <p:grpSpPr>
        <a:xfrm>
          <a:off x="0" y="0"/>
          <a:ext cx="0" cy="0"/>
          <a:chOff x="0" y="0"/>
          <a:chExt cx="0" cy="0"/>
        </a:xfrm>
      </p:grpSpPr>
      <p:sp>
        <p:nvSpPr>
          <p:cNvPr id="155" name="Google Shape;155;p13"/>
          <p:cNvSpPr/>
          <p:nvPr/>
        </p:nvSpPr>
        <p:spPr>
          <a:xfrm>
            <a:off x="125" y="-37125"/>
            <a:ext cx="9144000" cy="232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3"/>
          <p:cNvSpPr txBox="1"/>
          <p:nvPr>
            <p:ph idx="1" type="subTitle"/>
          </p:nvPr>
        </p:nvSpPr>
        <p:spPr>
          <a:xfrm>
            <a:off x="403650" y="4253566"/>
            <a:ext cx="8114100" cy="548700"/>
          </a:xfrm>
          <a:prstGeom prst="rect">
            <a:avLst/>
          </a:prstGeom>
          <a:noFill/>
          <a:ln>
            <a:noFill/>
          </a:ln>
        </p:spPr>
        <p:txBody>
          <a:bodyPr anchorCtr="0" anchor="t" bIns="45700" lIns="0" spcFirstLastPara="1" rIns="91425" wrap="square" tIns="45700">
            <a:norm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600"/>
              </a:spcBef>
              <a:spcAft>
                <a:spcPts val="0"/>
              </a:spcAft>
              <a:buSzPts val="1800"/>
              <a:buChar char="‒"/>
              <a:defRPr/>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157" name="Google Shape;157;p13"/>
          <p:cNvSpPr txBox="1"/>
          <p:nvPr>
            <p:ph type="ctrTitle"/>
          </p:nvPr>
        </p:nvSpPr>
        <p:spPr>
          <a:xfrm>
            <a:off x="403650" y="3239375"/>
            <a:ext cx="8114100" cy="1005900"/>
          </a:xfrm>
          <a:prstGeom prst="rect">
            <a:avLst/>
          </a:prstGeom>
          <a:noFill/>
          <a:ln>
            <a:noFill/>
          </a:ln>
        </p:spPr>
        <p:txBody>
          <a:bodyPr anchorCtr="0" anchor="b" bIns="45700" lIns="0" spcFirstLastPara="1" rIns="91425" wrap="square" tIns="45700">
            <a:normAutofit/>
          </a:bodyPr>
          <a:lstStyle>
            <a:lvl1pPr lvl="0" algn="l">
              <a:lnSpc>
                <a:spcPct val="100000"/>
              </a:lnSpc>
              <a:spcBef>
                <a:spcPts val="0"/>
              </a:spcBef>
              <a:spcAft>
                <a:spcPts val="0"/>
              </a:spcAft>
              <a:buClr>
                <a:schemeClr val="accent6"/>
              </a:buClr>
              <a:buSzPts val="2800"/>
              <a:buFont typeface="Arial"/>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58" name="Google Shape;158;p13"/>
          <p:cNvCxnSpPr/>
          <p:nvPr/>
        </p:nvCxnSpPr>
        <p:spPr>
          <a:xfrm>
            <a:off x="2112398" y="2752268"/>
            <a:ext cx="0" cy="457200"/>
          </a:xfrm>
          <a:prstGeom prst="straightConnector1">
            <a:avLst/>
          </a:prstGeom>
          <a:noFill/>
          <a:ln cap="rnd" cmpd="sng" w="9525">
            <a:solidFill>
              <a:schemeClr val="dk1"/>
            </a:solidFill>
            <a:prstDash val="solid"/>
            <a:round/>
            <a:headEnd len="sm" w="sm" type="none"/>
            <a:tailEnd len="sm" w="sm" type="none"/>
          </a:ln>
        </p:spPr>
      </p:cxnSp>
      <p:pic>
        <p:nvPicPr>
          <p:cNvPr id="159" name="Google Shape;159;p13"/>
          <p:cNvPicPr preferRelativeResize="0"/>
          <p:nvPr/>
        </p:nvPicPr>
        <p:blipFill rotWithShape="1">
          <a:blip r:embed="rId2">
            <a:alphaModFix/>
          </a:blip>
          <a:srcRect b="0" l="0" r="0" t="0"/>
          <a:stretch/>
        </p:blipFill>
        <p:spPr>
          <a:xfrm>
            <a:off x="403650" y="2892990"/>
            <a:ext cx="1441150" cy="175756"/>
          </a:xfrm>
          <a:prstGeom prst="rect">
            <a:avLst/>
          </a:prstGeom>
          <a:noFill/>
          <a:ln>
            <a:noFill/>
          </a:ln>
        </p:spPr>
      </p:pic>
      <p:sp>
        <p:nvSpPr>
          <p:cNvPr id="160" name="Google Shape;160;p13"/>
          <p:cNvSpPr/>
          <p:nvPr/>
        </p:nvSpPr>
        <p:spPr>
          <a:xfrm rot="-2700000">
            <a:off x="1962260" y="2134149"/>
            <a:ext cx="300379" cy="30037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3"/>
          <p:cNvSpPr txBox="1"/>
          <p:nvPr>
            <p:ph idx="2" type="body"/>
          </p:nvPr>
        </p:nvSpPr>
        <p:spPr>
          <a:xfrm>
            <a:off x="2380000" y="2684450"/>
            <a:ext cx="2376000" cy="555000"/>
          </a:xfrm>
          <a:prstGeom prst="rect">
            <a:avLst/>
          </a:prstGeom>
          <a:noFill/>
          <a:ln>
            <a:noFill/>
          </a:ln>
        </p:spPr>
        <p:txBody>
          <a:bodyPr anchorCtr="0" anchor="ctr"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artner Title Slide-2">
  <p:cSld name="Co-Partner Title Slide-2">
    <p:bg>
      <p:bgPr>
        <a:solidFill>
          <a:schemeClr val="lt1"/>
        </a:solidFill>
      </p:bgPr>
    </p:bg>
    <p:spTree>
      <p:nvGrpSpPr>
        <p:cNvPr id="162" name="Shape 162"/>
        <p:cNvGrpSpPr/>
        <p:nvPr/>
      </p:nvGrpSpPr>
      <p:grpSpPr>
        <a:xfrm>
          <a:off x="0" y="0"/>
          <a:ext cx="0" cy="0"/>
          <a:chOff x="0" y="0"/>
          <a:chExt cx="0" cy="0"/>
        </a:xfrm>
      </p:grpSpPr>
      <p:cxnSp>
        <p:nvCxnSpPr>
          <p:cNvPr id="163" name="Google Shape;163;p14"/>
          <p:cNvCxnSpPr/>
          <p:nvPr/>
        </p:nvCxnSpPr>
        <p:spPr>
          <a:xfrm>
            <a:off x="2112398" y="338222"/>
            <a:ext cx="0" cy="457200"/>
          </a:xfrm>
          <a:prstGeom prst="straightConnector1">
            <a:avLst/>
          </a:prstGeom>
          <a:noFill/>
          <a:ln cap="rnd" cmpd="sng" w="9525">
            <a:solidFill>
              <a:schemeClr val="dk1"/>
            </a:solidFill>
            <a:prstDash val="solid"/>
            <a:round/>
            <a:headEnd len="sm" w="sm" type="none"/>
            <a:tailEnd len="sm" w="sm" type="none"/>
          </a:ln>
        </p:spPr>
      </p:cxnSp>
      <p:sp>
        <p:nvSpPr>
          <p:cNvPr id="164" name="Google Shape;164;p14"/>
          <p:cNvSpPr txBox="1"/>
          <p:nvPr>
            <p:ph type="ctrTitle"/>
          </p:nvPr>
        </p:nvSpPr>
        <p:spPr>
          <a:xfrm>
            <a:off x="403650" y="852350"/>
            <a:ext cx="3162900" cy="2024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accent6"/>
              </a:buClr>
              <a:buSzPts val="2800"/>
              <a:buFont typeface="Arial"/>
              <a:buNone/>
              <a:defRPr sz="2800">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4"/>
          <p:cNvSpPr txBox="1"/>
          <p:nvPr>
            <p:ph idx="1" type="subTitle"/>
          </p:nvPr>
        </p:nvSpPr>
        <p:spPr>
          <a:xfrm>
            <a:off x="403650" y="3125676"/>
            <a:ext cx="3162900" cy="8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600"/>
              </a:spcBef>
              <a:spcAft>
                <a:spcPts val="0"/>
              </a:spcAft>
              <a:buSzPts val="1800"/>
              <a:buChar char="‒"/>
              <a:defRPr/>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id="166" name="Google Shape;166;p14"/>
          <p:cNvPicPr preferRelativeResize="0"/>
          <p:nvPr/>
        </p:nvPicPr>
        <p:blipFill rotWithShape="1">
          <a:blip r:embed="rId2">
            <a:alphaModFix/>
          </a:blip>
          <a:srcRect b="0" l="0" r="0" t="0"/>
          <a:stretch/>
        </p:blipFill>
        <p:spPr>
          <a:xfrm>
            <a:off x="400600" y="478940"/>
            <a:ext cx="1441150" cy="175756"/>
          </a:xfrm>
          <a:prstGeom prst="rect">
            <a:avLst/>
          </a:prstGeom>
          <a:noFill/>
          <a:ln>
            <a:noFill/>
          </a:ln>
        </p:spPr>
      </p:pic>
      <p:sp>
        <p:nvSpPr>
          <p:cNvPr id="167" name="Google Shape;167;p14"/>
          <p:cNvSpPr/>
          <p:nvPr/>
        </p:nvSpPr>
        <p:spPr>
          <a:xfrm rot="5400000">
            <a:off x="4475850" y="494775"/>
            <a:ext cx="5181600" cy="4173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4"/>
          <p:cNvSpPr/>
          <p:nvPr/>
        </p:nvSpPr>
        <p:spPr>
          <a:xfrm rot="2700000">
            <a:off x="4818673" y="414472"/>
            <a:ext cx="300379" cy="300379"/>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14"/>
          <p:cNvPicPr preferRelativeResize="0"/>
          <p:nvPr/>
        </p:nvPicPr>
        <p:blipFill rotWithShape="1">
          <a:blip r:embed="rId3">
            <a:alphaModFix/>
          </a:blip>
          <a:srcRect b="0" l="36405" r="34949" t="0"/>
          <a:stretch/>
        </p:blipFill>
        <p:spPr>
          <a:xfrm>
            <a:off x="5371913" y="-616300"/>
            <a:ext cx="3389476" cy="6396050"/>
          </a:xfrm>
          <a:prstGeom prst="rect">
            <a:avLst/>
          </a:prstGeom>
          <a:noFill/>
          <a:ln>
            <a:noFill/>
          </a:ln>
        </p:spPr>
      </p:pic>
      <p:sp>
        <p:nvSpPr>
          <p:cNvPr id="170" name="Google Shape;170;p14"/>
          <p:cNvSpPr txBox="1"/>
          <p:nvPr>
            <p:ph idx="2" type="body"/>
          </p:nvPr>
        </p:nvSpPr>
        <p:spPr>
          <a:xfrm>
            <a:off x="2383050" y="289325"/>
            <a:ext cx="2376000" cy="555000"/>
          </a:xfrm>
          <a:prstGeom prst="rect">
            <a:avLst/>
          </a:prstGeom>
          <a:noFill/>
          <a:ln>
            <a:noFill/>
          </a:ln>
        </p:spPr>
        <p:txBody>
          <a:bodyPr anchorCtr="0" anchor="ctr"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Intro_One">
  <p:cSld name="Intro_One">
    <p:bg>
      <p:bgPr>
        <a:solidFill>
          <a:schemeClr val="dk1"/>
        </a:solidFill>
      </p:bgPr>
    </p:bg>
    <p:spTree>
      <p:nvGrpSpPr>
        <p:cNvPr id="171" name="Shape 171"/>
        <p:cNvGrpSpPr/>
        <p:nvPr/>
      </p:nvGrpSpPr>
      <p:grpSpPr>
        <a:xfrm>
          <a:off x="0" y="0"/>
          <a:ext cx="0" cy="0"/>
          <a:chOff x="0" y="0"/>
          <a:chExt cx="0" cy="0"/>
        </a:xfrm>
      </p:grpSpPr>
      <p:sp>
        <p:nvSpPr>
          <p:cNvPr id="172" name="Google Shape;172;p15"/>
          <p:cNvSpPr txBox="1"/>
          <p:nvPr>
            <p:ph idx="1" type="body"/>
          </p:nvPr>
        </p:nvSpPr>
        <p:spPr>
          <a:xfrm>
            <a:off x="4756150" y="1810075"/>
            <a:ext cx="3967200" cy="521100"/>
          </a:xfrm>
          <a:prstGeom prst="rect">
            <a:avLst/>
          </a:prstGeom>
          <a:noFill/>
          <a:ln>
            <a:noFill/>
          </a:ln>
        </p:spPr>
        <p:txBody>
          <a:bodyPr anchorCtr="0" anchor="t" bIns="0" lIns="0" spcFirstLastPara="1" rIns="0" wrap="square" tIns="0">
            <a:noAutofit/>
          </a:bodyPr>
          <a:lstStyle>
            <a:lvl1pPr indent="-406400" lvl="0" marL="457200" marR="0" algn="l">
              <a:lnSpc>
                <a:spcPct val="100000"/>
              </a:lnSpc>
              <a:spcBef>
                <a:spcPts val="600"/>
              </a:spcBef>
              <a:spcAft>
                <a:spcPts val="0"/>
              </a:spcAft>
              <a:buClr>
                <a:schemeClr val="lt1"/>
              </a:buClr>
              <a:buSzPts val="2800"/>
              <a:buFont typeface="Montserrat"/>
              <a:buChar char="•"/>
              <a:defRPr b="0" i="0" sz="2800" u="none" cap="none" strike="noStrike">
                <a:solidFill>
                  <a:schemeClr val="lt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lt1"/>
              </a:buClr>
              <a:buSzPts val="1400"/>
              <a:buFont typeface="Montserrat"/>
              <a:buChar char="‒"/>
              <a:defRPr b="0" i="0" u="none" cap="none" strike="noStrike">
                <a:solidFill>
                  <a:schemeClr val="lt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9pPr>
          </a:lstStyle>
          <a:p/>
        </p:txBody>
      </p:sp>
      <p:sp>
        <p:nvSpPr>
          <p:cNvPr id="173" name="Google Shape;173;p15"/>
          <p:cNvSpPr txBox="1"/>
          <p:nvPr>
            <p:ph idx="2" type="body"/>
          </p:nvPr>
        </p:nvSpPr>
        <p:spPr>
          <a:xfrm>
            <a:off x="4756150" y="2331175"/>
            <a:ext cx="3967200" cy="521100"/>
          </a:xfrm>
          <a:prstGeom prst="rect">
            <a:avLst/>
          </a:prstGeom>
          <a:noFill/>
          <a:ln>
            <a:noFill/>
          </a:ln>
        </p:spPr>
        <p:txBody>
          <a:bodyPr anchorCtr="0" anchor="t" bIns="0" lIns="0" spcFirstLastPara="1" rIns="0" wrap="square" tIns="0">
            <a:noAutofit/>
          </a:bodyPr>
          <a:lstStyle>
            <a:lvl1pPr indent="-355600" lvl="0" marL="457200" marR="0" algn="l">
              <a:lnSpc>
                <a:spcPct val="100000"/>
              </a:lnSpc>
              <a:spcBef>
                <a:spcPts val="6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lt1"/>
              </a:buClr>
              <a:buSzPts val="1400"/>
              <a:buFont typeface="Montserrat"/>
              <a:buChar char="‒"/>
              <a:defRPr b="0" i="0" u="none" cap="none" strike="noStrike">
                <a:solidFill>
                  <a:schemeClr val="lt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9pPr>
          </a:lstStyle>
          <a:p/>
        </p:txBody>
      </p:sp>
      <p:pic>
        <p:nvPicPr>
          <p:cNvPr id="174" name="Google Shape;174;p15"/>
          <p:cNvPicPr preferRelativeResize="0"/>
          <p:nvPr/>
        </p:nvPicPr>
        <p:blipFill rotWithShape="1">
          <a:blip r:embed="rId2">
            <a:alphaModFix/>
          </a:blip>
          <a:srcRect b="28" l="-822" r="-822" t="19"/>
          <a:stretch/>
        </p:blipFill>
        <p:spPr>
          <a:xfrm>
            <a:off x="-950725" y="0"/>
            <a:ext cx="5228202" cy="5143501"/>
          </a:xfrm>
          <a:prstGeom prst="rect">
            <a:avLst/>
          </a:prstGeom>
          <a:noFill/>
          <a:ln>
            <a:noFill/>
          </a:ln>
        </p:spPr>
      </p:pic>
      <p:sp>
        <p:nvSpPr>
          <p:cNvPr id="175" name="Google Shape;175;p15"/>
          <p:cNvSpPr/>
          <p:nvPr>
            <p:ph idx="3" type="pic"/>
          </p:nvPr>
        </p:nvSpPr>
        <p:spPr>
          <a:xfrm>
            <a:off x="403650" y="1245350"/>
            <a:ext cx="2532900" cy="2530500"/>
          </a:xfrm>
          <a:prstGeom prst="ellipse">
            <a:avLst/>
          </a:prstGeom>
          <a:solidFill>
            <a:srgbClr val="BFBFBF"/>
          </a:solidFill>
          <a:ln cap="flat" cmpd="sng" w="9525">
            <a:solidFill>
              <a:schemeClr val="lt1"/>
            </a:solidFill>
            <a:prstDash val="solid"/>
            <a:round/>
            <a:headEnd len="sm" w="sm" type="none"/>
            <a:tailEnd len="sm" w="sm" type="none"/>
          </a:ln>
        </p:spPr>
      </p:sp>
      <p:sp>
        <p:nvSpPr>
          <p:cNvPr id="176" name="Google Shape;176;p15"/>
          <p:cNvSpPr txBox="1"/>
          <p:nvPr>
            <p:ph idx="11" type="ftr"/>
          </p:nvPr>
        </p:nvSpPr>
        <p:spPr>
          <a:xfrm>
            <a:off x="403651" y="4725400"/>
            <a:ext cx="2799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grpSp>
        <p:nvGrpSpPr>
          <p:cNvPr id="177" name="Google Shape;177;p15"/>
          <p:cNvGrpSpPr/>
          <p:nvPr/>
        </p:nvGrpSpPr>
        <p:grpSpPr>
          <a:xfrm>
            <a:off x="4756464" y="2312876"/>
            <a:ext cx="691374" cy="18288"/>
            <a:chOff x="3842851" y="2453321"/>
            <a:chExt cx="691374" cy="18288"/>
          </a:xfrm>
        </p:grpSpPr>
        <p:sp>
          <p:nvSpPr>
            <p:cNvPr id="178" name="Google Shape;178;p15"/>
            <p:cNvSpPr/>
            <p:nvPr/>
          </p:nvSpPr>
          <p:spPr>
            <a:xfrm rot="-5400000">
              <a:off x="3948936" y="2347236"/>
              <a:ext cx="18288" cy="230458"/>
            </a:xfrm>
            <a:prstGeom prst="rect">
              <a:avLst/>
            </a:prstGeom>
            <a:solidFill>
              <a:schemeClr val="accen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179" name="Google Shape;179;p15"/>
            <p:cNvSpPr/>
            <p:nvPr/>
          </p:nvSpPr>
          <p:spPr>
            <a:xfrm rot="-5400000">
              <a:off x="4179394" y="2347236"/>
              <a:ext cx="18288" cy="230458"/>
            </a:xfrm>
            <a:prstGeom prst="rect">
              <a:avLst/>
            </a:prstGeom>
            <a:solidFill>
              <a:schemeClr val="accen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180" name="Google Shape;180;p15"/>
            <p:cNvSpPr/>
            <p:nvPr/>
          </p:nvSpPr>
          <p:spPr>
            <a:xfrm rot="-5400000">
              <a:off x="4409852" y="2347236"/>
              <a:ext cx="18288" cy="230458"/>
            </a:xfrm>
            <a:prstGeom prst="rect">
              <a:avLst/>
            </a:prstGeom>
            <a:solidFill>
              <a:schemeClr val="accen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181" name="Google Shape;181;p1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182" name="Google Shape;182;p15"/>
          <p:cNvPicPr preferRelativeResize="0"/>
          <p:nvPr/>
        </p:nvPicPr>
        <p:blipFill rotWithShape="1">
          <a:blip r:embed="rId3">
            <a:alphaModFix/>
          </a:blip>
          <a:srcRect b="0" l="0" r="0" t="0"/>
          <a:stretch/>
        </p:blipFill>
        <p:spPr>
          <a:xfrm>
            <a:off x="186938" y="4838531"/>
            <a:ext cx="142715" cy="99175"/>
          </a:xfrm>
          <a:prstGeom prst="rect">
            <a:avLst/>
          </a:prstGeom>
          <a:noFill/>
          <a:ln>
            <a:noFill/>
          </a:ln>
        </p:spPr>
      </p:pic>
      <p:sp>
        <p:nvSpPr>
          <p:cNvPr id="183" name="Google Shape;183;p15"/>
          <p:cNvSpPr txBox="1"/>
          <p:nvPr>
            <p:ph idx="4" type="body"/>
          </p:nvPr>
        </p:nvSpPr>
        <p:spPr>
          <a:xfrm>
            <a:off x="4756150" y="2865250"/>
            <a:ext cx="3967200" cy="5211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lt1"/>
              </a:buClr>
              <a:buSzPts val="1400"/>
              <a:buFont typeface="Montserrat"/>
              <a:buChar char="•"/>
              <a:defRPr b="0" i="0" u="none" cap="none" strike="noStrike">
                <a:solidFill>
                  <a:schemeClr val="lt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lt1"/>
              </a:buClr>
              <a:buSzPts val="1400"/>
              <a:buFont typeface="Montserrat"/>
              <a:buChar char="‒"/>
              <a:defRPr b="0" i="0" u="none" cap="none" strike="noStrike">
                <a:solidFill>
                  <a:schemeClr val="lt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algn="l">
              <a:lnSpc>
                <a:spcPct val="100000"/>
              </a:lnSpc>
              <a:spcBef>
                <a:spcPts val="60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lt1"/>
              </a:buClr>
              <a:buSzPts val="800"/>
              <a:buFont typeface="Montserrat"/>
              <a:buChar char="•"/>
              <a:defRPr b="0" i="0" sz="800" u="none" cap="none" strike="noStrike">
                <a:solidFill>
                  <a:schemeClr val="lt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Intro_One-2">
  <p:cSld name="Intro_One-2">
    <p:bg>
      <p:bgPr>
        <a:solidFill>
          <a:schemeClr val="lt1"/>
        </a:solidFill>
      </p:bgPr>
    </p:bg>
    <p:spTree>
      <p:nvGrpSpPr>
        <p:cNvPr id="184" name="Shape 184"/>
        <p:cNvGrpSpPr/>
        <p:nvPr/>
      </p:nvGrpSpPr>
      <p:grpSpPr>
        <a:xfrm>
          <a:off x="0" y="0"/>
          <a:ext cx="0" cy="0"/>
          <a:chOff x="0" y="0"/>
          <a:chExt cx="0" cy="0"/>
        </a:xfrm>
      </p:grpSpPr>
      <p:pic>
        <p:nvPicPr>
          <p:cNvPr id="185" name="Google Shape;185;p16"/>
          <p:cNvPicPr preferRelativeResize="0"/>
          <p:nvPr/>
        </p:nvPicPr>
        <p:blipFill rotWithShape="1">
          <a:blip r:embed="rId2">
            <a:alphaModFix/>
          </a:blip>
          <a:srcRect b="28" l="-1250" r="-1250" t="19"/>
          <a:stretch/>
        </p:blipFill>
        <p:spPr>
          <a:xfrm>
            <a:off x="-972675" y="0"/>
            <a:ext cx="5272100" cy="5143501"/>
          </a:xfrm>
          <a:prstGeom prst="rect">
            <a:avLst/>
          </a:prstGeom>
          <a:noFill/>
          <a:ln>
            <a:noFill/>
          </a:ln>
        </p:spPr>
      </p:pic>
      <p:sp>
        <p:nvSpPr>
          <p:cNvPr id="186" name="Google Shape;186;p16"/>
          <p:cNvSpPr/>
          <p:nvPr>
            <p:ph idx="2" type="pic"/>
          </p:nvPr>
        </p:nvSpPr>
        <p:spPr>
          <a:xfrm>
            <a:off x="403650" y="1306211"/>
            <a:ext cx="2532900" cy="2531100"/>
          </a:xfrm>
          <a:prstGeom prst="ellipse">
            <a:avLst/>
          </a:prstGeom>
          <a:solidFill>
            <a:srgbClr val="BFBFBF"/>
          </a:solidFill>
          <a:ln cap="flat" cmpd="sng" w="9525">
            <a:solidFill>
              <a:schemeClr val="dk2"/>
            </a:solidFill>
            <a:prstDash val="solid"/>
            <a:round/>
            <a:headEnd len="sm" w="sm" type="none"/>
            <a:tailEnd len="sm" w="sm" type="none"/>
          </a:ln>
        </p:spPr>
      </p:sp>
      <p:sp>
        <p:nvSpPr>
          <p:cNvPr id="187" name="Google Shape;187;p16"/>
          <p:cNvSpPr txBox="1"/>
          <p:nvPr>
            <p:ph idx="11" type="ftr"/>
          </p:nvPr>
        </p:nvSpPr>
        <p:spPr>
          <a:xfrm>
            <a:off x="403651" y="4725400"/>
            <a:ext cx="2799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grpSp>
        <p:nvGrpSpPr>
          <p:cNvPr id="188" name="Google Shape;188;p16"/>
          <p:cNvGrpSpPr/>
          <p:nvPr/>
        </p:nvGrpSpPr>
        <p:grpSpPr>
          <a:xfrm>
            <a:off x="4756464" y="2312876"/>
            <a:ext cx="691374" cy="18288"/>
            <a:chOff x="3842851" y="2453321"/>
            <a:chExt cx="691374" cy="18288"/>
          </a:xfrm>
        </p:grpSpPr>
        <p:sp>
          <p:nvSpPr>
            <p:cNvPr id="189" name="Google Shape;189;p16"/>
            <p:cNvSpPr/>
            <p:nvPr/>
          </p:nvSpPr>
          <p:spPr>
            <a:xfrm rot="-5400000">
              <a:off x="3948936" y="2347236"/>
              <a:ext cx="18288" cy="230458"/>
            </a:xfrm>
            <a:prstGeom prst="rect">
              <a:avLst/>
            </a:prstGeom>
            <a:solidFill>
              <a:schemeClr val="accent1"/>
            </a:solidFill>
            <a:ln>
              <a:noFill/>
            </a:ln>
          </p:spPr>
          <p:txBody>
            <a:bodyPr anchorCtr="0" anchor="t" bIns="45700" lIns="91425" spcFirstLastPara="1" rIns="91425"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190" name="Google Shape;190;p16"/>
            <p:cNvSpPr/>
            <p:nvPr/>
          </p:nvSpPr>
          <p:spPr>
            <a:xfrm rot="-5400000">
              <a:off x="4179394" y="2347236"/>
              <a:ext cx="18288" cy="230458"/>
            </a:xfrm>
            <a:prstGeom prst="rect">
              <a:avLst/>
            </a:prstGeom>
            <a:solidFill>
              <a:schemeClr val="accent1"/>
            </a:solidFill>
            <a:ln>
              <a:noFill/>
            </a:ln>
          </p:spPr>
          <p:txBody>
            <a:bodyPr anchorCtr="0" anchor="t" bIns="45700" lIns="91425" spcFirstLastPara="1" rIns="91425"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191" name="Google Shape;191;p16"/>
            <p:cNvSpPr/>
            <p:nvPr/>
          </p:nvSpPr>
          <p:spPr>
            <a:xfrm rot="-5400000">
              <a:off x="4409852" y="2347236"/>
              <a:ext cx="18288" cy="230458"/>
            </a:xfrm>
            <a:prstGeom prst="rect">
              <a:avLst/>
            </a:prstGeom>
            <a:solidFill>
              <a:schemeClr val="accent1"/>
            </a:solidFill>
            <a:ln>
              <a:noFill/>
            </a:ln>
          </p:spPr>
          <p:txBody>
            <a:bodyPr anchorCtr="0" anchor="t" bIns="45700" lIns="91425" spcFirstLastPara="1" rIns="91425"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192" name="Google Shape;192;p16"/>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193" name="Google Shape;193;p16"/>
          <p:cNvSpPr txBox="1"/>
          <p:nvPr>
            <p:ph idx="1" type="body"/>
          </p:nvPr>
        </p:nvSpPr>
        <p:spPr>
          <a:xfrm>
            <a:off x="4756150" y="1810075"/>
            <a:ext cx="3967200" cy="521100"/>
          </a:xfrm>
          <a:prstGeom prst="rect">
            <a:avLst/>
          </a:prstGeom>
          <a:noFill/>
          <a:ln>
            <a:noFill/>
          </a:ln>
        </p:spPr>
        <p:txBody>
          <a:bodyPr anchorCtr="0" anchor="t" bIns="0" lIns="0" spcFirstLastPara="1" rIns="0" wrap="square" tIns="0">
            <a:noAutofit/>
          </a:bodyPr>
          <a:lstStyle>
            <a:lvl1pPr indent="-406400" lvl="0" marL="457200" marR="0" algn="l">
              <a:lnSpc>
                <a:spcPct val="100000"/>
              </a:lnSpc>
              <a:spcBef>
                <a:spcPts val="600"/>
              </a:spcBef>
              <a:spcAft>
                <a:spcPts val="0"/>
              </a:spcAft>
              <a:buClr>
                <a:schemeClr val="dk1"/>
              </a:buClr>
              <a:buSzPts val="2800"/>
              <a:buFont typeface="Montserrat"/>
              <a:buChar char="•"/>
              <a:defRPr b="0" i="0" sz="2800" u="none" cap="none" strike="noStrike">
                <a:latin typeface="Montserrat"/>
                <a:ea typeface="Montserrat"/>
                <a:cs typeface="Montserrat"/>
                <a:sym typeface="Montserrat"/>
              </a:defRPr>
            </a:lvl1pPr>
            <a:lvl2pPr indent="-317500" lvl="1" marL="914400" marR="0" algn="l">
              <a:lnSpc>
                <a:spcPct val="100000"/>
              </a:lnSpc>
              <a:spcBef>
                <a:spcPts val="600"/>
              </a:spcBef>
              <a:spcAft>
                <a:spcPts val="0"/>
              </a:spcAft>
              <a:buClr>
                <a:schemeClr val="dk1"/>
              </a:buClr>
              <a:buSzPts val="1400"/>
              <a:buFont typeface="Montserrat"/>
              <a:buChar char="‒"/>
              <a:defRPr b="0" i="0" u="none" cap="none" strike="noStrike">
                <a:latin typeface="Montserrat"/>
                <a:ea typeface="Montserrat"/>
                <a:cs typeface="Montserrat"/>
                <a:sym typeface="Montserrat"/>
              </a:defRPr>
            </a:lvl2pPr>
            <a:lvl3pPr indent="-304800" lvl="2" marL="1371600" marR="0" algn="l">
              <a:lnSpc>
                <a:spcPct val="100000"/>
              </a:lnSpc>
              <a:spcBef>
                <a:spcPts val="600"/>
              </a:spcBef>
              <a:spcAft>
                <a:spcPts val="0"/>
              </a:spcAft>
              <a:buClr>
                <a:schemeClr val="dk1"/>
              </a:buClr>
              <a:buSzPts val="1200"/>
              <a:buFont typeface="Montserrat"/>
              <a:buChar char="•"/>
              <a:defRPr b="0" i="0" sz="1200" u="none" cap="none" strike="noStrike">
                <a:latin typeface="Montserrat"/>
                <a:ea typeface="Montserrat"/>
                <a:cs typeface="Montserrat"/>
                <a:sym typeface="Montserrat"/>
              </a:defRPr>
            </a:lvl3pPr>
            <a:lvl4pPr indent="-304800" lvl="3" marL="1828800" marR="0" algn="l">
              <a:lnSpc>
                <a:spcPct val="100000"/>
              </a:lnSpc>
              <a:spcBef>
                <a:spcPts val="6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5pPr>
            <a:lvl6pPr indent="-292100" lvl="5" marL="2743200" marR="0" algn="l">
              <a:lnSpc>
                <a:spcPct val="100000"/>
              </a:lnSpc>
              <a:spcBef>
                <a:spcPts val="300"/>
              </a:spcBef>
              <a:spcAft>
                <a:spcPts val="0"/>
              </a:spcAft>
              <a:buSzPts val="1000"/>
              <a:buFont typeface="Montserrat"/>
              <a:buChar char="•"/>
              <a:defRPr b="0" i="0" sz="1000" u="none" cap="none" strike="noStrike">
                <a:latin typeface="Montserrat"/>
                <a:ea typeface="Montserrat"/>
                <a:cs typeface="Montserrat"/>
                <a:sym typeface="Montserrat"/>
              </a:defRPr>
            </a:lvl6pPr>
            <a:lvl7pPr indent="-279400" lvl="6" marL="32004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7pPr>
            <a:lvl8pPr indent="-279400" lvl="7" marL="36576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8pPr>
            <a:lvl9pPr indent="-279400" lvl="8" marL="41148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9pPr>
          </a:lstStyle>
          <a:p/>
        </p:txBody>
      </p:sp>
      <p:sp>
        <p:nvSpPr>
          <p:cNvPr id="194" name="Google Shape;194;p16"/>
          <p:cNvSpPr txBox="1"/>
          <p:nvPr>
            <p:ph idx="3" type="body"/>
          </p:nvPr>
        </p:nvSpPr>
        <p:spPr>
          <a:xfrm>
            <a:off x="4756150" y="2331175"/>
            <a:ext cx="3967200" cy="521100"/>
          </a:xfrm>
          <a:prstGeom prst="rect">
            <a:avLst/>
          </a:prstGeom>
          <a:noFill/>
          <a:ln>
            <a:noFill/>
          </a:ln>
        </p:spPr>
        <p:txBody>
          <a:bodyPr anchorCtr="0" anchor="t" bIns="0" lIns="0" spcFirstLastPara="1" rIns="0" wrap="square" tIns="0">
            <a:noAutofit/>
          </a:bodyPr>
          <a:lstStyle>
            <a:lvl1pPr indent="-355600" lvl="0" marL="457200" marR="0" algn="l">
              <a:lnSpc>
                <a:spcPct val="100000"/>
              </a:lnSpc>
              <a:spcBef>
                <a:spcPts val="600"/>
              </a:spcBef>
              <a:spcAft>
                <a:spcPts val="0"/>
              </a:spcAft>
              <a:buClr>
                <a:schemeClr val="dk1"/>
              </a:buClr>
              <a:buSzPts val="2000"/>
              <a:buFont typeface="Montserrat"/>
              <a:buChar char="•"/>
              <a:defRPr b="0" i="0" sz="2000" u="none" cap="none" strike="noStrike">
                <a:latin typeface="Montserrat"/>
                <a:ea typeface="Montserrat"/>
                <a:cs typeface="Montserrat"/>
                <a:sym typeface="Montserrat"/>
              </a:defRPr>
            </a:lvl1pPr>
            <a:lvl2pPr indent="-317500" lvl="1" marL="914400" marR="0" algn="l">
              <a:lnSpc>
                <a:spcPct val="100000"/>
              </a:lnSpc>
              <a:spcBef>
                <a:spcPts val="600"/>
              </a:spcBef>
              <a:spcAft>
                <a:spcPts val="0"/>
              </a:spcAft>
              <a:buClr>
                <a:schemeClr val="dk1"/>
              </a:buClr>
              <a:buSzPts val="1400"/>
              <a:buFont typeface="Montserrat"/>
              <a:buChar char="‒"/>
              <a:defRPr b="0" i="0" u="none" cap="none" strike="noStrike">
                <a:latin typeface="Montserrat"/>
                <a:ea typeface="Montserrat"/>
                <a:cs typeface="Montserrat"/>
                <a:sym typeface="Montserrat"/>
              </a:defRPr>
            </a:lvl2pPr>
            <a:lvl3pPr indent="-304800" lvl="2" marL="1371600" marR="0" algn="l">
              <a:lnSpc>
                <a:spcPct val="100000"/>
              </a:lnSpc>
              <a:spcBef>
                <a:spcPts val="600"/>
              </a:spcBef>
              <a:spcAft>
                <a:spcPts val="0"/>
              </a:spcAft>
              <a:buClr>
                <a:schemeClr val="dk1"/>
              </a:buClr>
              <a:buSzPts val="1200"/>
              <a:buFont typeface="Montserrat"/>
              <a:buChar char="•"/>
              <a:defRPr b="0" i="0" sz="1200" u="none" cap="none" strike="noStrike">
                <a:latin typeface="Montserrat"/>
                <a:ea typeface="Montserrat"/>
                <a:cs typeface="Montserrat"/>
                <a:sym typeface="Montserrat"/>
              </a:defRPr>
            </a:lvl3pPr>
            <a:lvl4pPr indent="-304800" lvl="3" marL="1828800" marR="0" algn="l">
              <a:lnSpc>
                <a:spcPct val="100000"/>
              </a:lnSpc>
              <a:spcBef>
                <a:spcPts val="6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5pPr>
            <a:lvl6pPr indent="-292100" lvl="5" marL="2743200" marR="0" algn="l">
              <a:lnSpc>
                <a:spcPct val="100000"/>
              </a:lnSpc>
              <a:spcBef>
                <a:spcPts val="300"/>
              </a:spcBef>
              <a:spcAft>
                <a:spcPts val="0"/>
              </a:spcAft>
              <a:buSzPts val="1000"/>
              <a:buFont typeface="Montserrat"/>
              <a:buChar char="•"/>
              <a:defRPr b="0" i="0" sz="1000" u="none" cap="none" strike="noStrike">
                <a:latin typeface="Montserrat"/>
                <a:ea typeface="Montserrat"/>
                <a:cs typeface="Montserrat"/>
                <a:sym typeface="Montserrat"/>
              </a:defRPr>
            </a:lvl6pPr>
            <a:lvl7pPr indent="-279400" lvl="6" marL="32004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7pPr>
            <a:lvl8pPr indent="-279400" lvl="7" marL="36576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8pPr>
            <a:lvl9pPr indent="-279400" lvl="8" marL="41148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9pPr>
          </a:lstStyle>
          <a:p/>
        </p:txBody>
      </p:sp>
      <p:sp>
        <p:nvSpPr>
          <p:cNvPr id="195" name="Google Shape;195;p16"/>
          <p:cNvSpPr txBox="1"/>
          <p:nvPr>
            <p:ph idx="4" type="body"/>
          </p:nvPr>
        </p:nvSpPr>
        <p:spPr>
          <a:xfrm>
            <a:off x="4756150" y="2865250"/>
            <a:ext cx="3967200" cy="5211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dk1"/>
              </a:buClr>
              <a:buSzPts val="1400"/>
              <a:buFont typeface="Montserrat"/>
              <a:buChar char="•"/>
              <a:defRPr b="0" i="0" u="none" cap="none" strike="noStrike">
                <a:latin typeface="Montserrat"/>
                <a:ea typeface="Montserrat"/>
                <a:cs typeface="Montserrat"/>
                <a:sym typeface="Montserrat"/>
              </a:defRPr>
            </a:lvl1pPr>
            <a:lvl2pPr indent="-317500" lvl="1" marL="914400" marR="0" algn="l">
              <a:lnSpc>
                <a:spcPct val="100000"/>
              </a:lnSpc>
              <a:spcBef>
                <a:spcPts val="600"/>
              </a:spcBef>
              <a:spcAft>
                <a:spcPts val="0"/>
              </a:spcAft>
              <a:buClr>
                <a:schemeClr val="dk1"/>
              </a:buClr>
              <a:buSzPts val="1400"/>
              <a:buFont typeface="Montserrat"/>
              <a:buChar char="‒"/>
              <a:defRPr b="0" i="0" u="none" cap="none" strike="noStrike">
                <a:latin typeface="Montserrat"/>
                <a:ea typeface="Montserrat"/>
                <a:cs typeface="Montserrat"/>
                <a:sym typeface="Montserrat"/>
              </a:defRPr>
            </a:lvl2pPr>
            <a:lvl3pPr indent="-304800" lvl="2" marL="1371600" marR="0" algn="l">
              <a:lnSpc>
                <a:spcPct val="100000"/>
              </a:lnSpc>
              <a:spcBef>
                <a:spcPts val="600"/>
              </a:spcBef>
              <a:spcAft>
                <a:spcPts val="0"/>
              </a:spcAft>
              <a:buClr>
                <a:schemeClr val="dk1"/>
              </a:buClr>
              <a:buSzPts val="1200"/>
              <a:buFont typeface="Montserrat"/>
              <a:buChar char="•"/>
              <a:defRPr b="0" i="0" sz="1200" u="none" cap="none" strike="noStrike">
                <a:latin typeface="Montserrat"/>
                <a:ea typeface="Montserrat"/>
                <a:cs typeface="Montserrat"/>
                <a:sym typeface="Montserrat"/>
              </a:defRPr>
            </a:lvl3pPr>
            <a:lvl4pPr indent="-304800" lvl="3" marL="1828800" marR="0" algn="l">
              <a:lnSpc>
                <a:spcPct val="100000"/>
              </a:lnSpc>
              <a:spcBef>
                <a:spcPts val="6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4pPr>
            <a:lvl5pPr indent="-292100" lvl="4" marL="2286000" marR="0" algn="l">
              <a:lnSpc>
                <a:spcPct val="100000"/>
              </a:lnSpc>
              <a:spcBef>
                <a:spcPts val="27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5pPr>
            <a:lvl6pPr indent="-292100" lvl="5" marL="2743200" marR="0" algn="l">
              <a:lnSpc>
                <a:spcPct val="100000"/>
              </a:lnSpc>
              <a:spcBef>
                <a:spcPts val="300"/>
              </a:spcBef>
              <a:spcAft>
                <a:spcPts val="0"/>
              </a:spcAft>
              <a:buSzPts val="1000"/>
              <a:buFont typeface="Montserrat"/>
              <a:buChar char="•"/>
              <a:defRPr b="0" i="0" sz="1000" u="none" cap="none" strike="noStrike">
                <a:latin typeface="Montserrat"/>
                <a:ea typeface="Montserrat"/>
                <a:cs typeface="Montserrat"/>
                <a:sym typeface="Montserrat"/>
              </a:defRPr>
            </a:lvl6pPr>
            <a:lvl7pPr indent="-279400" lvl="6" marL="32004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7pPr>
            <a:lvl8pPr indent="-279400" lvl="7" marL="36576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8pPr>
            <a:lvl9pPr indent="-279400" lvl="8" marL="4114800" marR="0" algn="l">
              <a:lnSpc>
                <a:spcPct val="100000"/>
              </a:lnSpc>
              <a:spcBef>
                <a:spcPts val="300"/>
              </a:spcBef>
              <a:spcAft>
                <a:spcPts val="0"/>
              </a:spcAft>
              <a:buSzPts val="800"/>
              <a:buFont typeface="Montserrat"/>
              <a:buChar char="•"/>
              <a:defRPr b="0" i="0" sz="800" u="none" cap="none" strike="noStrike">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Intro_Two">
  <p:cSld name="Intro_Two">
    <p:bg>
      <p:bgPr>
        <a:solidFill>
          <a:schemeClr val="dk1"/>
        </a:solidFill>
      </p:bgPr>
    </p:bg>
    <p:spTree>
      <p:nvGrpSpPr>
        <p:cNvPr id="196" name="Shape 196"/>
        <p:cNvGrpSpPr/>
        <p:nvPr/>
      </p:nvGrpSpPr>
      <p:grpSpPr>
        <a:xfrm>
          <a:off x="0" y="0"/>
          <a:ext cx="0" cy="0"/>
          <a:chOff x="0" y="0"/>
          <a:chExt cx="0" cy="0"/>
        </a:xfrm>
      </p:grpSpPr>
      <p:pic>
        <p:nvPicPr>
          <p:cNvPr id="197" name="Google Shape;197;p17"/>
          <p:cNvPicPr preferRelativeResize="0"/>
          <p:nvPr/>
        </p:nvPicPr>
        <p:blipFill rotWithShape="1">
          <a:blip r:embed="rId2">
            <a:alphaModFix/>
          </a:blip>
          <a:srcRect b="-2453" l="-2476" r="-2476" t="-2454"/>
          <a:stretch/>
        </p:blipFill>
        <p:spPr>
          <a:xfrm>
            <a:off x="1312875" y="373425"/>
            <a:ext cx="2089373" cy="2089375"/>
          </a:xfrm>
          <a:prstGeom prst="rect">
            <a:avLst/>
          </a:prstGeom>
          <a:noFill/>
          <a:ln>
            <a:noFill/>
          </a:ln>
        </p:spPr>
      </p:pic>
      <p:pic>
        <p:nvPicPr>
          <p:cNvPr id="198" name="Google Shape;198;p17"/>
          <p:cNvPicPr preferRelativeResize="0"/>
          <p:nvPr/>
        </p:nvPicPr>
        <p:blipFill rotWithShape="1">
          <a:blip r:embed="rId3">
            <a:alphaModFix/>
          </a:blip>
          <a:srcRect b="-2476" l="-1451" r="-1461" t="-2476"/>
          <a:stretch/>
        </p:blipFill>
        <p:spPr>
          <a:xfrm>
            <a:off x="5751525" y="373425"/>
            <a:ext cx="2089375" cy="2089374"/>
          </a:xfrm>
          <a:prstGeom prst="rect">
            <a:avLst/>
          </a:prstGeom>
          <a:noFill/>
          <a:ln>
            <a:noFill/>
          </a:ln>
        </p:spPr>
      </p:pic>
      <p:sp>
        <p:nvSpPr>
          <p:cNvPr id="199" name="Google Shape;199;p17"/>
          <p:cNvSpPr/>
          <p:nvPr/>
        </p:nvSpPr>
        <p:spPr>
          <a:xfrm>
            <a:off x="1735790" y="797541"/>
            <a:ext cx="1234500" cy="12345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00" name="Google Shape;200;p17"/>
          <p:cNvSpPr/>
          <p:nvPr/>
        </p:nvSpPr>
        <p:spPr>
          <a:xfrm>
            <a:off x="6165312" y="797541"/>
            <a:ext cx="1234500" cy="12345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01" name="Google Shape;201;p17"/>
          <p:cNvSpPr/>
          <p:nvPr>
            <p:ph idx="2" type="pic"/>
          </p:nvPr>
        </p:nvSpPr>
        <p:spPr>
          <a:xfrm>
            <a:off x="6165312" y="798433"/>
            <a:ext cx="1234500" cy="1233600"/>
          </a:xfrm>
          <a:prstGeom prst="ellipse">
            <a:avLst/>
          </a:prstGeom>
          <a:solidFill>
            <a:srgbClr val="BFBFBF"/>
          </a:solidFill>
          <a:ln cap="flat" cmpd="sng" w="38100">
            <a:solidFill>
              <a:schemeClr val="lt1"/>
            </a:solidFill>
            <a:prstDash val="solid"/>
            <a:round/>
            <a:headEnd len="sm" w="sm" type="none"/>
            <a:tailEnd len="sm" w="sm" type="none"/>
          </a:ln>
        </p:spPr>
      </p:sp>
      <p:sp>
        <p:nvSpPr>
          <p:cNvPr id="202" name="Google Shape;202;p17"/>
          <p:cNvSpPr/>
          <p:nvPr>
            <p:ph idx="3" type="pic"/>
          </p:nvPr>
        </p:nvSpPr>
        <p:spPr>
          <a:xfrm>
            <a:off x="1735790" y="798433"/>
            <a:ext cx="1234500" cy="1233600"/>
          </a:xfrm>
          <a:prstGeom prst="ellipse">
            <a:avLst/>
          </a:prstGeom>
          <a:solidFill>
            <a:srgbClr val="BFBFBF"/>
          </a:solidFill>
          <a:ln cap="flat" cmpd="sng" w="38100">
            <a:solidFill>
              <a:schemeClr val="lt1"/>
            </a:solidFill>
            <a:prstDash val="solid"/>
            <a:round/>
            <a:headEnd len="sm" w="sm" type="none"/>
            <a:tailEnd len="sm" w="sm" type="none"/>
          </a:ln>
        </p:spPr>
      </p:sp>
      <p:sp>
        <p:nvSpPr>
          <p:cNvPr id="203" name="Google Shape;203;p17"/>
          <p:cNvSpPr txBox="1"/>
          <p:nvPr>
            <p:ph idx="11" type="ftr"/>
          </p:nvPr>
        </p:nvSpPr>
        <p:spPr>
          <a:xfrm>
            <a:off x="403651" y="4725399"/>
            <a:ext cx="2799900" cy="307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04" name="Google Shape;204;p17"/>
          <p:cNvSpPr txBox="1"/>
          <p:nvPr>
            <p:ph idx="1" type="body"/>
          </p:nvPr>
        </p:nvSpPr>
        <p:spPr>
          <a:xfrm>
            <a:off x="524210" y="2443469"/>
            <a:ext cx="3657600" cy="4114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5" name="Google Shape;205;p17"/>
          <p:cNvSpPr txBox="1"/>
          <p:nvPr>
            <p:ph idx="4" type="body"/>
          </p:nvPr>
        </p:nvSpPr>
        <p:spPr>
          <a:xfrm>
            <a:off x="524210" y="2933314"/>
            <a:ext cx="3657600" cy="338554"/>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6" name="Google Shape;206;p17"/>
          <p:cNvSpPr txBox="1"/>
          <p:nvPr>
            <p:ph idx="5" type="body"/>
          </p:nvPr>
        </p:nvSpPr>
        <p:spPr>
          <a:xfrm>
            <a:off x="524210" y="3636292"/>
            <a:ext cx="3657600" cy="307777"/>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400"/>
              <a:buFont typeface="Arial"/>
              <a:buNone/>
              <a:defRPr sz="14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 name="Google Shape;207;p17"/>
          <p:cNvSpPr txBox="1"/>
          <p:nvPr>
            <p:ph idx="6" type="body"/>
          </p:nvPr>
        </p:nvSpPr>
        <p:spPr>
          <a:xfrm>
            <a:off x="4953732" y="2443469"/>
            <a:ext cx="3657600" cy="4114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8" name="Google Shape;208;p17"/>
          <p:cNvSpPr txBox="1"/>
          <p:nvPr>
            <p:ph idx="7" type="body"/>
          </p:nvPr>
        </p:nvSpPr>
        <p:spPr>
          <a:xfrm>
            <a:off x="4953732" y="2933314"/>
            <a:ext cx="3657600" cy="338554"/>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9" name="Google Shape;209;p17"/>
          <p:cNvSpPr txBox="1"/>
          <p:nvPr>
            <p:ph idx="8" type="body"/>
          </p:nvPr>
        </p:nvSpPr>
        <p:spPr>
          <a:xfrm>
            <a:off x="4953732" y="3636292"/>
            <a:ext cx="3657600" cy="307777"/>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400"/>
              <a:buFont typeface="Arial"/>
              <a:buNone/>
              <a:defRPr sz="14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210" name="Google Shape;210;p17"/>
          <p:cNvGrpSpPr/>
          <p:nvPr/>
        </p:nvGrpSpPr>
        <p:grpSpPr>
          <a:xfrm>
            <a:off x="2007323" y="2885623"/>
            <a:ext cx="691374" cy="18288"/>
            <a:chOff x="3842851" y="2453321"/>
            <a:chExt cx="691374" cy="18288"/>
          </a:xfrm>
        </p:grpSpPr>
        <p:sp>
          <p:nvSpPr>
            <p:cNvPr id="211" name="Google Shape;211;p17"/>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12" name="Google Shape;212;p17"/>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13" name="Google Shape;213;p17"/>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14" name="Google Shape;214;p17"/>
          <p:cNvGrpSpPr/>
          <p:nvPr/>
        </p:nvGrpSpPr>
        <p:grpSpPr>
          <a:xfrm>
            <a:off x="6436845" y="2885623"/>
            <a:ext cx="691374" cy="18288"/>
            <a:chOff x="3842851" y="2453321"/>
            <a:chExt cx="691374" cy="18288"/>
          </a:xfrm>
        </p:grpSpPr>
        <p:sp>
          <p:nvSpPr>
            <p:cNvPr id="215" name="Google Shape;215;p17"/>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16" name="Google Shape;216;p17"/>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17" name="Google Shape;217;p17"/>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218" name="Google Shape;218;p1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220" name="Google Shape;220;p17"/>
          <p:cNvPicPr preferRelativeResize="0"/>
          <p:nvPr/>
        </p:nvPicPr>
        <p:blipFill>
          <a:blip r:embed="rId4">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Intro_Three">
  <p:cSld name="Intro_Three">
    <p:bg>
      <p:bgPr>
        <a:solidFill>
          <a:schemeClr val="dk1"/>
        </a:solidFill>
      </p:bgPr>
    </p:bg>
    <p:spTree>
      <p:nvGrpSpPr>
        <p:cNvPr id="221" name="Shape 221"/>
        <p:cNvGrpSpPr/>
        <p:nvPr/>
      </p:nvGrpSpPr>
      <p:grpSpPr>
        <a:xfrm>
          <a:off x="0" y="0"/>
          <a:ext cx="0" cy="0"/>
          <a:chOff x="0" y="0"/>
          <a:chExt cx="0" cy="0"/>
        </a:xfrm>
      </p:grpSpPr>
      <p:pic>
        <p:nvPicPr>
          <p:cNvPr id="222" name="Google Shape;222;p18"/>
          <p:cNvPicPr preferRelativeResize="0"/>
          <p:nvPr/>
        </p:nvPicPr>
        <p:blipFill rotWithShape="1">
          <a:blip r:embed="rId2">
            <a:alphaModFix/>
          </a:blip>
          <a:srcRect b="0" l="-2040" r="-2050" t="0"/>
          <a:stretch/>
        </p:blipFill>
        <p:spPr>
          <a:xfrm>
            <a:off x="615700" y="422750"/>
            <a:ext cx="2113449" cy="1990726"/>
          </a:xfrm>
          <a:prstGeom prst="rect">
            <a:avLst/>
          </a:prstGeom>
          <a:noFill/>
          <a:ln>
            <a:noFill/>
          </a:ln>
        </p:spPr>
      </p:pic>
      <p:pic>
        <p:nvPicPr>
          <p:cNvPr id="223" name="Google Shape;223;p18"/>
          <p:cNvPicPr preferRelativeResize="0"/>
          <p:nvPr/>
        </p:nvPicPr>
        <p:blipFill rotWithShape="1">
          <a:blip r:embed="rId2">
            <a:alphaModFix/>
          </a:blip>
          <a:srcRect b="0" l="0" r="0" t="0"/>
          <a:stretch/>
        </p:blipFill>
        <p:spPr>
          <a:xfrm>
            <a:off x="3556825" y="422750"/>
            <a:ext cx="2030351" cy="1990726"/>
          </a:xfrm>
          <a:prstGeom prst="rect">
            <a:avLst/>
          </a:prstGeom>
          <a:noFill/>
          <a:ln>
            <a:noFill/>
          </a:ln>
        </p:spPr>
      </p:pic>
      <p:pic>
        <p:nvPicPr>
          <p:cNvPr id="224" name="Google Shape;224;p18"/>
          <p:cNvPicPr preferRelativeResize="0"/>
          <p:nvPr/>
        </p:nvPicPr>
        <p:blipFill rotWithShape="1">
          <a:blip r:embed="rId2">
            <a:alphaModFix/>
          </a:blip>
          <a:srcRect b="-988" l="0" r="0" t="-999"/>
          <a:stretch/>
        </p:blipFill>
        <p:spPr>
          <a:xfrm>
            <a:off x="6456387" y="402937"/>
            <a:ext cx="2030351" cy="2030349"/>
          </a:xfrm>
          <a:prstGeom prst="rect">
            <a:avLst/>
          </a:prstGeom>
          <a:noFill/>
          <a:ln>
            <a:noFill/>
          </a:ln>
        </p:spPr>
      </p:pic>
      <p:sp>
        <p:nvSpPr>
          <p:cNvPr id="225" name="Google Shape;225;p18"/>
          <p:cNvSpPr/>
          <p:nvPr/>
        </p:nvSpPr>
        <p:spPr>
          <a:xfrm>
            <a:off x="1055209" y="797541"/>
            <a:ext cx="1234500" cy="12345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26" name="Google Shape;226;p18"/>
          <p:cNvSpPr/>
          <p:nvPr/>
        </p:nvSpPr>
        <p:spPr>
          <a:xfrm>
            <a:off x="3954780" y="797541"/>
            <a:ext cx="1234500" cy="12345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27" name="Google Shape;227;p18"/>
          <p:cNvSpPr/>
          <p:nvPr/>
        </p:nvSpPr>
        <p:spPr>
          <a:xfrm>
            <a:off x="6854325" y="797541"/>
            <a:ext cx="1234500" cy="12345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28" name="Google Shape;228;p18"/>
          <p:cNvSpPr/>
          <p:nvPr>
            <p:ph idx="2" type="pic"/>
          </p:nvPr>
        </p:nvSpPr>
        <p:spPr>
          <a:xfrm>
            <a:off x="1055209" y="798433"/>
            <a:ext cx="1234500" cy="1233600"/>
          </a:xfrm>
          <a:prstGeom prst="ellipse">
            <a:avLst/>
          </a:prstGeom>
          <a:solidFill>
            <a:srgbClr val="BFBFBF"/>
          </a:solidFill>
          <a:ln cap="flat" cmpd="sng" w="38100">
            <a:solidFill>
              <a:schemeClr val="lt1"/>
            </a:solidFill>
            <a:prstDash val="solid"/>
            <a:round/>
            <a:headEnd len="sm" w="sm" type="none"/>
            <a:tailEnd len="sm" w="sm" type="none"/>
          </a:ln>
        </p:spPr>
      </p:sp>
      <p:sp>
        <p:nvSpPr>
          <p:cNvPr id="229" name="Google Shape;229;p18"/>
          <p:cNvSpPr/>
          <p:nvPr>
            <p:ph idx="3" type="pic"/>
          </p:nvPr>
        </p:nvSpPr>
        <p:spPr>
          <a:xfrm>
            <a:off x="6854325" y="798433"/>
            <a:ext cx="1234500" cy="1233600"/>
          </a:xfrm>
          <a:prstGeom prst="ellipse">
            <a:avLst/>
          </a:prstGeom>
          <a:solidFill>
            <a:srgbClr val="BFBFBF"/>
          </a:solidFill>
          <a:ln cap="flat" cmpd="sng" w="38100">
            <a:solidFill>
              <a:schemeClr val="lt1"/>
            </a:solidFill>
            <a:prstDash val="solid"/>
            <a:round/>
            <a:headEnd len="sm" w="sm" type="none"/>
            <a:tailEnd len="sm" w="sm" type="none"/>
          </a:ln>
        </p:spPr>
      </p:sp>
      <p:sp>
        <p:nvSpPr>
          <p:cNvPr id="230" name="Google Shape;230;p18"/>
          <p:cNvSpPr/>
          <p:nvPr>
            <p:ph idx="4" type="pic"/>
          </p:nvPr>
        </p:nvSpPr>
        <p:spPr>
          <a:xfrm>
            <a:off x="3954780" y="798433"/>
            <a:ext cx="1234500" cy="1233600"/>
          </a:xfrm>
          <a:prstGeom prst="ellipse">
            <a:avLst/>
          </a:prstGeom>
          <a:solidFill>
            <a:srgbClr val="BFBFBF"/>
          </a:solidFill>
          <a:ln cap="flat" cmpd="sng" w="38100">
            <a:solidFill>
              <a:schemeClr val="lt1"/>
            </a:solidFill>
            <a:prstDash val="solid"/>
            <a:round/>
            <a:headEnd len="sm" w="sm" type="none"/>
            <a:tailEnd len="sm" w="sm" type="none"/>
          </a:ln>
        </p:spPr>
      </p:sp>
      <p:sp>
        <p:nvSpPr>
          <p:cNvPr id="231" name="Google Shape;231;p18"/>
          <p:cNvSpPr txBox="1"/>
          <p:nvPr>
            <p:ph idx="1" type="body"/>
          </p:nvPr>
        </p:nvSpPr>
        <p:spPr>
          <a:xfrm>
            <a:off x="403650" y="2443475"/>
            <a:ext cx="2532900" cy="4116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2000"/>
              <a:buFont typeface="Arial"/>
              <a:buNone/>
              <a:defRPr b="0" sz="20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2" name="Google Shape;232;p18"/>
          <p:cNvSpPr txBox="1"/>
          <p:nvPr>
            <p:ph idx="5" type="body"/>
          </p:nvPr>
        </p:nvSpPr>
        <p:spPr>
          <a:xfrm>
            <a:off x="390379" y="2933325"/>
            <a:ext cx="2564100" cy="33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600"/>
              <a:buFont typeface="Arial"/>
              <a:buNone/>
              <a:defRPr sz="16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3" name="Google Shape;233;p18"/>
          <p:cNvSpPr txBox="1"/>
          <p:nvPr>
            <p:ph idx="6" type="body"/>
          </p:nvPr>
        </p:nvSpPr>
        <p:spPr>
          <a:xfrm>
            <a:off x="390379" y="3636300"/>
            <a:ext cx="2564100" cy="3078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400"/>
              <a:buFont typeface="Arial"/>
              <a:buNone/>
              <a:defRPr sz="14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4" name="Google Shape;234;p18"/>
          <p:cNvSpPr txBox="1"/>
          <p:nvPr>
            <p:ph idx="7" type="body"/>
          </p:nvPr>
        </p:nvSpPr>
        <p:spPr>
          <a:xfrm>
            <a:off x="3300000" y="2443475"/>
            <a:ext cx="2564100" cy="4116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2000"/>
              <a:buFont typeface="Arial"/>
              <a:buNone/>
              <a:defRPr b="0" sz="20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5" name="Google Shape;235;p18"/>
          <p:cNvSpPr txBox="1"/>
          <p:nvPr>
            <p:ph idx="8" type="body"/>
          </p:nvPr>
        </p:nvSpPr>
        <p:spPr>
          <a:xfrm>
            <a:off x="3300000" y="2933325"/>
            <a:ext cx="2564100" cy="3387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600"/>
              <a:buFont typeface="Arial"/>
              <a:buNone/>
              <a:defRPr sz="16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6" name="Google Shape;236;p18"/>
          <p:cNvSpPr txBox="1"/>
          <p:nvPr>
            <p:ph idx="9" type="body"/>
          </p:nvPr>
        </p:nvSpPr>
        <p:spPr>
          <a:xfrm>
            <a:off x="3300000" y="3636300"/>
            <a:ext cx="2564100" cy="3078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400"/>
              <a:buFont typeface="Arial"/>
              <a:buNone/>
              <a:defRPr sz="14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7" name="Google Shape;237;p18"/>
          <p:cNvSpPr txBox="1"/>
          <p:nvPr>
            <p:ph idx="13" type="body"/>
          </p:nvPr>
        </p:nvSpPr>
        <p:spPr>
          <a:xfrm>
            <a:off x="6213525" y="2443475"/>
            <a:ext cx="2516100" cy="4116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2000"/>
              <a:buFont typeface="Arial"/>
              <a:buNone/>
              <a:defRPr b="0" sz="20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8" name="Google Shape;238;p18"/>
          <p:cNvSpPr txBox="1"/>
          <p:nvPr>
            <p:ph idx="14" type="body"/>
          </p:nvPr>
        </p:nvSpPr>
        <p:spPr>
          <a:xfrm>
            <a:off x="6213525" y="2933325"/>
            <a:ext cx="2516100" cy="3387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600"/>
              <a:buFont typeface="Arial"/>
              <a:buNone/>
              <a:defRPr sz="16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239" name="Google Shape;239;p18"/>
          <p:cNvSpPr txBox="1"/>
          <p:nvPr>
            <p:ph idx="15" type="body"/>
          </p:nvPr>
        </p:nvSpPr>
        <p:spPr>
          <a:xfrm>
            <a:off x="6205125" y="3636300"/>
            <a:ext cx="2532900" cy="3078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SzPts val="1400"/>
              <a:buFont typeface="Arial"/>
              <a:buNone/>
              <a:defRPr sz="1400">
                <a:solidFill>
                  <a:schemeClr val="lt1"/>
                </a:solidFill>
              </a:defRPr>
            </a:lvl1pPr>
            <a:lvl2pPr indent="-228600" lvl="1" marL="914400" algn="ctr">
              <a:lnSpc>
                <a:spcPct val="100000"/>
              </a:lnSpc>
              <a:spcBef>
                <a:spcPts val="600"/>
              </a:spcBef>
              <a:spcAft>
                <a:spcPts val="0"/>
              </a:spcAft>
              <a:buSzPts val="1100"/>
              <a:buFont typeface="Arial"/>
              <a:buNone/>
              <a:defRPr sz="1100"/>
            </a:lvl2pPr>
            <a:lvl3pPr indent="-228600" lvl="2" marL="1371600" algn="ctr">
              <a:lnSpc>
                <a:spcPct val="100000"/>
              </a:lnSpc>
              <a:spcBef>
                <a:spcPts val="600"/>
              </a:spcBef>
              <a:spcAft>
                <a:spcPts val="0"/>
              </a:spcAft>
              <a:buSzPts val="1100"/>
              <a:buFont typeface="Arial"/>
              <a:buNone/>
              <a:defRPr sz="1100"/>
            </a:lvl3pPr>
            <a:lvl4pPr indent="-228600" lvl="3" marL="1828800" algn="ctr">
              <a:lnSpc>
                <a:spcPct val="100000"/>
              </a:lnSpc>
              <a:spcBef>
                <a:spcPts val="600"/>
              </a:spcBef>
              <a:spcAft>
                <a:spcPts val="0"/>
              </a:spcAft>
              <a:buSzPts val="1100"/>
              <a:buFont typeface="Arial"/>
              <a:buNone/>
              <a:defRPr sz="1100"/>
            </a:lvl4pPr>
            <a:lvl5pPr indent="-228600" lvl="4" marL="2286000" algn="ctr">
              <a:lnSpc>
                <a:spcPct val="100000"/>
              </a:lnSpc>
              <a:spcBef>
                <a:spcPts val="220"/>
              </a:spcBef>
              <a:spcAft>
                <a:spcPts val="0"/>
              </a:spcAft>
              <a:buSzPts val="1100"/>
              <a:buFont typeface="Arial"/>
              <a:buNone/>
              <a:defRPr sz="1100"/>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grpSp>
        <p:nvGrpSpPr>
          <p:cNvPr id="240" name="Google Shape;240;p18"/>
          <p:cNvGrpSpPr/>
          <p:nvPr/>
        </p:nvGrpSpPr>
        <p:grpSpPr>
          <a:xfrm>
            <a:off x="1326742" y="2885623"/>
            <a:ext cx="691374" cy="18288"/>
            <a:chOff x="3842851" y="2453321"/>
            <a:chExt cx="691374" cy="18288"/>
          </a:xfrm>
        </p:grpSpPr>
        <p:sp>
          <p:nvSpPr>
            <p:cNvPr id="241" name="Google Shape;241;p18"/>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42" name="Google Shape;242;p18"/>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43" name="Google Shape;243;p18"/>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44" name="Google Shape;244;p18"/>
          <p:cNvGrpSpPr/>
          <p:nvPr/>
        </p:nvGrpSpPr>
        <p:grpSpPr>
          <a:xfrm>
            <a:off x="4226313" y="2885623"/>
            <a:ext cx="691374" cy="18288"/>
            <a:chOff x="3842851" y="2453321"/>
            <a:chExt cx="691374" cy="18288"/>
          </a:xfrm>
        </p:grpSpPr>
        <p:sp>
          <p:nvSpPr>
            <p:cNvPr id="245" name="Google Shape;245;p18"/>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46" name="Google Shape;246;p18"/>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47" name="Google Shape;247;p18"/>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48" name="Google Shape;248;p18"/>
          <p:cNvGrpSpPr/>
          <p:nvPr/>
        </p:nvGrpSpPr>
        <p:grpSpPr>
          <a:xfrm>
            <a:off x="7125888" y="2885623"/>
            <a:ext cx="691374" cy="18288"/>
            <a:chOff x="3842851" y="2453321"/>
            <a:chExt cx="691374" cy="18288"/>
          </a:xfrm>
        </p:grpSpPr>
        <p:sp>
          <p:nvSpPr>
            <p:cNvPr id="249" name="Google Shape;249;p18"/>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50" name="Google Shape;250;p18"/>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51" name="Google Shape;251;p18"/>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252" name="Google Shape;252;p18"/>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53" name="Google Shape;253;p1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8"/>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255" name="Google Shape;255;p18"/>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Intro_Four">
  <p:cSld name="Intro_Four">
    <p:bg>
      <p:bgPr>
        <a:solidFill>
          <a:schemeClr val="dk1"/>
        </a:solidFill>
      </p:bgPr>
    </p:bg>
    <p:spTree>
      <p:nvGrpSpPr>
        <p:cNvPr id="256" name="Shape 256"/>
        <p:cNvGrpSpPr/>
        <p:nvPr/>
      </p:nvGrpSpPr>
      <p:grpSpPr>
        <a:xfrm>
          <a:off x="0" y="0"/>
          <a:ext cx="0" cy="0"/>
          <a:chOff x="0" y="0"/>
          <a:chExt cx="0" cy="0"/>
        </a:xfrm>
      </p:grpSpPr>
      <p:pic>
        <p:nvPicPr>
          <p:cNvPr id="257" name="Google Shape;257;p19"/>
          <p:cNvPicPr preferRelativeResize="0"/>
          <p:nvPr/>
        </p:nvPicPr>
        <p:blipFill rotWithShape="1">
          <a:blip r:embed="rId2">
            <a:alphaModFix/>
          </a:blip>
          <a:srcRect b="-3440" l="-2399" r="-2399" t="-3441"/>
          <a:stretch/>
        </p:blipFill>
        <p:spPr>
          <a:xfrm>
            <a:off x="4723425" y="2819625"/>
            <a:ext cx="1774449" cy="1774450"/>
          </a:xfrm>
          <a:prstGeom prst="rect">
            <a:avLst/>
          </a:prstGeom>
          <a:noFill/>
          <a:ln>
            <a:noFill/>
          </a:ln>
        </p:spPr>
      </p:pic>
      <p:pic>
        <p:nvPicPr>
          <p:cNvPr id="258" name="Google Shape;258;p19"/>
          <p:cNvPicPr preferRelativeResize="0"/>
          <p:nvPr/>
        </p:nvPicPr>
        <p:blipFill rotWithShape="1">
          <a:blip r:embed="rId2">
            <a:alphaModFix/>
          </a:blip>
          <a:srcRect b="-3440" l="-2399" r="-2399" t="-3441"/>
          <a:stretch/>
        </p:blipFill>
        <p:spPr>
          <a:xfrm>
            <a:off x="304925" y="2819625"/>
            <a:ext cx="1774449" cy="1774450"/>
          </a:xfrm>
          <a:prstGeom prst="rect">
            <a:avLst/>
          </a:prstGeom>
          <a:noFill/>
          <a:ln>
            <a:noFill/>
          </a:ln>
        </p:spPr>
      </p:pic>
      <p:pic>
        <p:nvPicPr>
          <p:cNvPr id="259" name="Google Shape;259;p19"/>
          <p:cNvPicPr preferRelativeResize="0"/>
          <p:nvPr/>
        </p:nvPicPr>
        <p:blipFill rotWithShape="1">
          <a:blip r:embed="rId2">
            <a:alphaModFix/>
          </a:blip>
          <a:srcRect b="-3440" l="-2399" r="-2399" t="-3441"/>
          <a:stretch/>
        </p:blipFill>
        <p:spPr>
          <a:xfrm>
            <a:off x="4723425" y="343125"/>
            <a:ext cx="1774449" cy="1774450"/>
          </a:xfrm>
          <a:prstGeom prst="rect">
            <a:avLst/>
          </a:prstGeom>
          <a:noFill/>
          <a:ln>
            <a:noFill/>
          </a:ln>
        </p:spPr>
      </p:pic>
      <p:pic>
        <p:nvPicPr>
          <p:cNvPr id="260" name="Google Shape;260;p19"/>
          <p:cNvPicPr preferRelativeResize="0"/>
          <p:nvPr/>
        </p:nvPicPr>
        <p:blipFill rotWithShape="1">
          <a:blip r:embed="rId2">
            <a:alphaModFix/>
          </a:blip>
          <a:srcRect b="-3440" l="-2399" r="-2399" t="-3441"/>
          <a:stretch/>
        </p:blipFill>
        <p:spPr>
          <a:xfrm>
            <a:off x="304925" y="343125"/>
            <a:ext cx="1774449" cy="1774450"/>
          </a:xfrm>
          <a:prstGeom prst="rect">
            <a:avLst/>
          </a:prstGeom>
          <a:noFill/>
          <a:ln>
            <a:noFill/>
          </a:ln>
        </p:spPr>
      </p:pic>
      <p:sp>
        <p:nvSpPr>
          <p:cNvPr id="261" name="Google Shape;261;p19"/>
          <p:cNvSpPr/>
          <p:nvPr/>
        </p:nvSpPr>
        <p:spPr>
          <a:xfrm>
            <a:off x="680133" y="726861"/>
            <a:ext cx="1005900" cy="10059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62" name="Google Shape;262;p19"/>
          <p:cNvSpPr/>
          <p:nvPr/>
        </p:nvSpPr>
        <p:spPr>
          <a:xfrm>
            <a:off x="5107693" y="726861"/>
            <a:ext cx="1005900" cy="10059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63" name="Google Shape;263;p19"/>
          <p:cNvSpPr/>
          <p:nvPr/>
        </p:nvSpPr>
        <p:spPr>
          <a:xfrm>
            <a:off x="680133" y="3195926"/>
            <a:ext cx="1005900" cy="10059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64" name="Google Shape;264;p19"/>
          <p:cNvSpPr/>
          <p:nvPr/>
        </p:nvSpPr>
        <p:spPr>
          <a:xfrm>
            <a:off x="5107693" y="3195926"/>
            <a:ext cx="1005900" cy="1005900"/>
          </a:xfrm>
          <a:prstGeom prst="ellipse">
            <a:avLst/>
          </a:pr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65" name="Google Shape;265;p19"/>
          <p:cNvSpPr/>
          <p:nvPr>
            <p:ph idx="2" type="pic"/>
          </p:nvPr>
        </p:nvSpPr>
        <p:spPr>
          <a:xfrm>
            <a:off x="680133" y="727588"/>
            <a:ext cx="1005900" cy="1005000"/>
          </a:xfrm>
          <a:prstGeom prst="ellipse">
            <a:avLst/>
          </a:prstGeom>
          <a:solidFill>
            <a:srgbClr val="BFBFBF"/>
          </a:solidFill>
          <a:ln cap="flat" cmpd="sng" w="38100">
            <a:solidFill>
              <a:schemeClr val="lt1"/>
            </a:solidFill>
            <a:prstDash val="solid"/>
            <a:round/>
            <a:headEnd len="sm" w="sm" type="none"/>
            <a:tailEnd len="sm" w="sm" type="none"/>
          </a:ln>
        </p:spPr>
      </p:sp>
      <p:sp>
        <p:nvSpPr>
          <p:cNvPr id="266" name="Google Shape;266;p19"/>
          <p:cNvSpPr/>
          <p:nvPr>
            <p:ph idx="3" type="pic"/>
          </p:nvPr>
        </p:nvSpPr>
        <p:spPr>
          <a:xfrm>
            <a:off x="680133" y="3196653"/>
            <a:ext cx="1005900" cy="1005000"/>
          </a:xfrm>
          <a:prstGeom prst="ellipse">
            <a:avLst/>
          </a:prstGeom>
          <a:solidFill>
            <a:srgbClr val="BFBFBF"/>
          </a:solidFill>
          <a:ln cap="flat" cmpd="sng" w="38100">
            <a:solidFill>
              <a:schemeClr val="lt1"/>
            </a:solidFill>
            <a:prstDash val="solid"/>
            <a:round/>
            <a:headEnd len="sm" w="sm" type="none"/>
            <a:tailEnd len="sm" w="sm" type="none"/>
          </a:ln>
        </p:spPr>
      </p:sp>
      <p:sp>
        <p:nvSpPr>
          <p:cNvPr id="267" name="Google Shape;267;p19"/>
          <p:cNvSpPr/>
          <p:nvPr>
            <p:ph idx="4" type="pic"/>
          </p:nvPr>
        </p:nvSpPr>
        <p:spPr>
          <a:xfrm>
            <a:off x="5107693" y="727588"/>
            <a:ext cx="1005900" cy="1005000"/>
          </a:xfrm>
          <a:prstGeom prst="ellipse">
            <a:avLst/>
          </a:prstGeom>
          <a:solidFill>
            <a:srgbClr val="BFBFBF"/>
          </a:solidFill>
          <a:ln cap="flat" cmpd="sng" w="38100">
            <a:solidFill>
              <a:schemeClr val="lt1"/>
            </a:solidFill>
            <a:prstDash val="solid"/>
            <a:round/>
            <a:headEnd len="sm" w="sm" type="none"/>
            <a:tailEnd len="sm" w="sm" type="none"/>
          </a:ln>
        </p:spPr>
      </p:sp>
      <p:sp>
        <p:nvSpPr>
          <p:cNvPr id="268" name="Google Shape;268;p19"/>
          <p:cNvSpPr txBox="1"/>
          <p:nvPr>
            <p:ph idx="1" type="body"/>
          </p:nvPr>
        </p:nvSpPr>
        <p:spPr>
          <a:xfrm>
            <a:off x="2079364" y="759146"/>
            <a:ext cx="2743200" cy="400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9" name="Google Shape;269;p19"/>
          <p:cNvSpPr txBox="1"/>
          <p:nvPr>
            <p:ph idx="5" type="body"/>
          </p:nvPr>
        </p:nvSpPr>
        <p:spPr>
          <a:xfrm>
            <a:off x="2079364" y="1254914"/>
            <a:ext cx="2743200" cy="33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0" name="Google Shape;270;p19"/>
          <p:cNvSpPr txBox="1"/>
          <p:nvPr>
            <p:ph idx="6" type="body"/>
          </p:nvPr>
        </p:nvSpPr>
        <p:spPr>
          <a:xfrm>
            <a:off x="2079364" y="1831498"/>
            <a:ext cx="2743200" cy="27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1" name="Google Shape;271;p19"/>
          <p:cNvSpPr txBox="1"/>
          <p:nvPr>
            <p:ph idx="7" type="body"/>
          </p:nvPr>
        </p:nvSpPr>
        <p:spPr>
          <a:xfrm>
            <a:off x="2079364" y="3245000"/>
            <a:ext cx="2743200" cy="41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2" name="Google Shape;272;p19"/>
          <p:cNvSpPr txBox="1"/>
          <p:nvPr>
            <p:ph idx="8" type="body"/>
          </p:nvPr>
        </p:nvSpPr>
        <p:spPr>
          <a:xfrm>
            <a:off x="2079364" y="3724706"/>
            <a:ext cx="2743200" cy="33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3" name="Google Shape;273;p19"/>
          <p:cNvSpPr txBox="1"/>
          <p:nvPr>
            <p:ph idx="9" type="body"/>
          </p:nvPr>
        </p:nvSpPr>
        <p:spPr>
          <a:xfrm>
            <a:off x="2079364" y="4052427"/>
            <a:ext cx="2743200" cy="27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4" name="Google Shape;274;p19"/>
          <p:cNvSpPr txBox="1"/>
          <p:nvPr>
            <p:ph idx="13" type="body"/>
          </p:nvPr>
        </p:nvSpPr>
        <p:spPr>
          <a:xfrm>
            <a:off x="6430724" y="775208"/>
            <a:ext cx="2743200" cy="41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5" name="Google Shape;275;p19"/>
          <p:cNvSpPr txBox="1"/>
          <p:nvPr>
            <p:ph idx="14" type="body"/>
          </p:nvPr>
        </p:nvSpPr>
        <p:spPr>
          <a:xfrm>
            <a:off x="6430724" y="1254914"/>
            <a:ext cx="2743200" cy="33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 name="Google Shape;276;p19"/>
          <p:cNvSpPr txBox="1"/>
          <p:nvPr>
            <p:ph idx="15" type="body"/>
          </p:nvPr>
        </p:nvSpPr>
        <p:spPr>
          <a:xfrm>
            <a:off x="6430724" y="1955323"/>
            <a:ext cx="2743200" cy="27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7" name="Google Shape;277;p19"/>
          <p:cNvSpPr/>
          <p:nvPr>
            <p:ph idx="16" type="pic"/>
          </p:nvPr>
        </p:nvSpPr>
        <p:spPr>
          <a:xfrm>
            <a:off x="5107693" y="3196653"/>
            <a:ext cx="1005900" cy="1005000"/>
          </a:xfrm>
          <a:prstGeom prst="ellipse">
            <a:avLst/>
          </a:prstGeom>
          <a:solidFill>
            <a:srgbClr val="BFBFBF"/>
          </a:solidFill>
          <a:ln cap="flat" cmpd="sng" w="38100">
            <a:solidFill>
              <a:schemeClr val="lt1"/>
            </a:solidFill>
            <a:prstDash val="solid"/>
            <a:round/>
            <a:headEnd len="sm" w="sm" type="none"/>
            <a:tailEnd len="sm" w="sm" type="none"/>
          </a:ln>
        </p:spPr>
      </p:sp>
      <p:sp>
        <p:nvSpPr>
          <p:cNvPr id="278" name="Google Shape;278;p19"/>
          <p:cNvSpPr txBox="1"/>
          <p:nvPr>
            <p:ph idx="17" type="body"/>
          </p:nvPr>
        </p:nvSpPr>
        <p:spPr>
          <a:xfrm>
            <a:off x="6430724" y="3245000"/>
            <a:ext cx="2743200" cy="41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2000"/>
              <a:buFont typeface="Arial"/>
              <a:buNone/>
              <a:defRPr b="0" sz="20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9" name="Google Shape;279;p19"/>
          <p:cNvSpPr txBox="1"/>
          <p:nvPr>
            <p:ph idx="18" type="body"/>
          </p:nvPr>
        </p:nvSpPr>
        <p:spPr>
          <a:xfrm>
            <a:off x="6430724" y="3724706"/>
            <a:ext cx="2743200" cy="33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 name="Google Shape;280;p19"/>
          <p:cNvSpPr txBox="1"/>
          <p:nvPr>
            <p:ph idx="19" type="body"/>
          </p:nvPr>
        </p:nvSpPr>
        <p:spPr>
          <a:xfrm>
            <a:off x="6430724" y="4052427"/>
            <a:ext cx="2743200" cy="27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281" name="Google Shape;281;p19"/>
          <p:cNvGrpSpPr/>
          <p:nvPr/>
        </p:nvGrpSpPr>
        <p:grpSpPr>
          <a:xfrm>
            <a:off x="2334915" y="1156324"/>
            <a:ext cx="691374" cy="18288"/>
            <a:chOff x="3842851" y="2453321"/>
            <a:chExt cx="691374" cy="18288"/>
          </a:xfrm>
        </p:grpSpPr>
        <p:sp>
          <p:nvSpPr>
            <p:cNvPr id="282" name="Google Shape;282;p19"/>
            <p:cNvSpPr/>
            <p:nvPr/>
          </p:nvSpPr>
          <p:spPr>
            <a:xfrm rot="-5400000">
              <a:off x="3948936"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83" name="Google Shape;283;p19"/>
            <p:cNvSpPr/>
            <p:nvPr/>
          </p:nvSpPr>
          <p:spPr>
            <a:xfrm rot="-5400000">
              <a:off x="4179394"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84" name="Google Shape;284;p19"/>
            <p:cNvSpPr/>
            <p:nvPr/>
          </p:nvSpPr>
          <p:spPr>
            <a:xfrm rot="-5400000">
              <a:off x="4409852"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85" name="Google Shape;285;p19"/>
          <p:cNvGrpSpPr/>
          <p:nvPr/>
        </p:nvGrpSpPr>
        <p:grpSpPr>
          <a:xfrm>
            <a:off x="2334915" y="3626116"/>
            <a:ext cx="691374" cy="18288"/>
            <a:chOff x="3842851" y="2453321"/>
            <a:chExt cx="691374" cy="18288"/>
          </a:xfrm>
        </p:grpSpPr>
        <p:sp>
          <p:nvSpPr>
            <p:cNvPr id="286" name="Google Shape;286;p19"/>
            <p:cNvSpPr/>
            <p:nvPr/>
          </p:nvSpPr>
          <p:spPr>
            <a:xfrm rot="-5400000">
              <a:off x="3948936"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87" name="Google Shape;287;p19"/>
            <p:cNvSpPr/>
            <p:nvPr/>
          </p:nvSpPr>
          <p:spPr>
            <a:xfrm rot="-5400000">
              <a:off x="4179394"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88" name="Google Shape;288;p19"/>
            <p:cNvSpPr/>
            <p:nvPr/>
          </p:nvSpPr>
          <p:spPr>
            <a:xfrm rot="-5400000">
              <a:off x="4409852"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89" name="Google Shape;289;p19"/>
          <p:cNvGrpSpPr/>
          <p:nvPr/>
        </p:nvGrpSpPr>
        <p:grpSpPr>
          <a:xfrm>
            <a:off x="6762475" y="1156324"/>
            <a:ext cx="691374" cy="18288"/>
            <a:chOff x="3842851" y="2453321"/>
            <a:chExt cx="691374" cy="18288"/>
          </a:xfrm>
        </p:grpSpPr>
        <p:sp>
          <p:nvSpPr>
            <p:cNvPr id="290" name="Google Shape;290;p19"/>
            <p:cNvSpPr/>
            <p:nvPr/>
          </p:nvSpPr>
          <p:spPr>
            <a:xfrm rot="-5400000">
              <a:off x="3948936"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91" name="Google Shape;291;p19"/>
            <p:cNvSpPr/>
            <p:nvPr/>
          </p:nvSpPr>
          <p:spPr>
            <a:xfrm rot="-5400000">
              <a:off x="4179394"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92" name="Google Shape;292;p19"/>
            <p:cNvSpPr/>
            <p:nvPr/>
          </p:nvSpPr>
          <p:spPr>
            <a:xfrm rot="-5400000">
              <a:off x="4409852"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293" name="Google Shape;293;p19"/>
          <p:cNvGrpSpPr/>
          <p:nvPr/>
        </p:nvGrpSpPr>
        <p:grpSpPr>
          <a:xfrm>
            <a:off x="6762475" y="3626116"/>
            <a:ext cx="691374" cy="18288"/>
            <a:chOff x="3842851" y="2453321"/>
            <a:chExt cx="691374" cy="18288"/>
          </a:xfrm>
        </p:grpSpPr>
        <p:sp>
          <p:nvSpPr>
            <p:cNvPr id="294" name="Google Shape;294;p19"/>
            <p:cNvSpPr/>
            <p:nvPr/>
          </p:nvSpPr>
          <p:spPr>
            <a:xfrm rot="-5400000">
              <a:off x="3948936"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95" name="Google Shape;295;p19"/>
            <p:cNvSpPr/>
            <p:nvPr/>
          </p:nvSpPr>
          <p:spPr>
            <a:xfrm rot="-5400000">
              <a:off x="4179394"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96" name="Google Shape;296;p19"/>
            <p:cNvSpPr/>
            <p:nvPr/>
          </p:nvSpPr>
          <p:spPr>
            <a:xfrm rot="-5400000">
              <a:off x="4409852" y="2347236"/>
              <a:ext cx="18288" cy="230458"/>
            </a:xfrm>
            <a:prstGeom prst="rect">
              <a:avLst/>
            </a:prstGeom>
            <a:solidFill>
              <a:schemeClr val="dk2"/>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297" name="Google Shape;297;p19"/>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98" name="Google Shape;298;p1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9"/>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300" name="Google Shape;300;p19"/>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Light">
  <p:cSld name="Section Title_1">
    <p:bg>
      <p:bgPr>
        <a:solidFill>
          <a:schemeClr val="lt1"/>
        </a:solidFill>
      </p:bgPr>
    </p:bg>
    <p:spTree>
      <p:nvGrpSpPr>
        <p:cNvPr id="301" name="Shape 301"/>
        <p:cNvGrpSpPr/>
        <p:nvPr/>
      </p:nvGrpSpPr>
      <p:grpSpPr>
        <a:xfrm>
          <a:off x="0" y="0"/>
          <a:ext cx="0" cy="0"/>
          <a:chOff x="0" y="0"/>
          <a:chExt cx="0" cy="0"/>
        </a:xfrm>
      </p:grpSpPr>
      <p:sp>
        <p:nvSpPr>
          <p:cNvPr id="302" name="Google Shape;302;p20"/>
          <p:cNvSpPr txBox="1"/>
          <p:nvPr>
            <p:ph type="ctrTitle"/>
          </p:nvPr>
        </p:nvSpPr>
        <p:spPr>
          <a:xfrm>
            <a:off x="403650" y="403225"/>
            <a:ext cx="2533200" cy="4322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p:txBody>
      </p:sp>
      <p:sp>
        <p:nvSpPr>
          <p:cNvPr id="303" name="Google Shape;303;p20"/>
          <p:cNvSpPr txBox="1"/>
          <p:nvPr>
            <p:ph idx="1" type="subTitle"/>
          </p:nvPr>
        </p:nvSpPr>
        <p:spPr>
          <a:xfrm>
            <a:off x="3279775" y="403225"/>
            <a:ext cx="5235600" cy="43221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2400"/>
              <a:buNone/>
              <a:defRPr sz="2400"/>
            </a:lvl1pPr>
            <a:lvl2pPr lvl="1" algn="l">
              <a:lnSpc>
                <a:spcPct val="100000"/>
              </a:lnSpc>
              <a:spcBef>
                <a:spcPts val="600"/>
              </a:spcBef>
              <a:spcAft>
                <a:spcPts val="0"/>
              </a:spcAft>
              <a:buClr>
                <a:schemeClr val="dk1"/>
              </a:buClr>
              <a:buSzPts val="2400"/>
              <a:buChar char="‒"/>
              <a:defRPr sz="2400"/>
            </a:lvl2pPr>
            <a:lvl3pPr lvl="2" algn="l">
              <a:lnSpc>
                <a:spcPct val="100000"/>
              </a:lnSpc>
              <a:spcBef>
                <a:spcPts val="600"/>
              </a:spcBef>
              <a:spcAft>
                <a:spcPts val="0"/>
              </a:spcAft>
              <a:buClr>
                <a:schemeClr val="dk1"/>
              </a:buClr>
              <a:buSzPts val="2400"/>
              <a:buChar char="•"/>
              <a:defRPr sz="2400"/>
            </a:lvl3pPr>
            <a:lvl4pPr lvl="3" algn="l">
              <a:lnSpc>
                <a:spcPct val="100000"/>
              </a:lnSpc>
              <a:spcBef>
                <a:spcPts val="600"/>
              </a:spcBef>
              <a:spcAft>
                <a:spcPts val="0"/>
              </a:spcAft>
              <a:buClr>
                <a:schemeClr val="dk1"/>
              </a:buClr>
              <a:buSzPts val="2400"/>
              <a:buChar char="–"/>
              <a:defRPr sz="2400">
                <a:solidFill>
                  <a:schemeClr val="dk1"/>
                </a:solidFill>
              </a:defRPr>
            </a:lvl4pPr>
            <a:lvl5pPr lvl="4" algn="l">
              <a:lnSpc>
                <a:spcPct val="100000"/>
              </a:lnSpc>
              <a:spcBef>
                <a:spcPts val="360"/>
              </a:spcBef>
              <a:spcAft>
                <a:spcPts val="0"/>
              </a:spcAft>
              <a:buClr>
                <a:schemeClr val="dk1"/>
              </a:buClr>
              <a:buSzPts val="2400"/>
              <a:buChar char="»"/>
              <a:defRPr sz="2400">
                <a:solidFill>
                  <a:schemeClr val="dk1"/>
                </a:solidFill>
              </a:defRPr>
            </a:lvl5pPr>
            <a:lvl6pPr lvl="5" algn="l">
              <a:lnSpc>
                <a:spcPct val="100000"/>
              </a:lnSpc>
              <a:spcBef>
                <a:spcPts val="360"/>
              </a:spcBef>
              <a:spcAft>
                <a:spcPts val="0"/>
              </a:spcAft>
              <a:buSzPts val="2400"/>
              <a:buChar char="•"/>
              <a:defRPr sz="2400"/>
            </a:lvl6pPr>
            <a:lvl7pPr lvl="6" algn="l">
              <a:lnSpc>
                <a:spcPct val="100000"/>
              </a:lnSpc>
              <a:spcBef>
                <a:spcPts val="360"/>
              </a:spcBef>
              <a:spcAft>
                <a:spcPts val="0"/>
              </a:spcAft>
              <a:buSzPts val="2400"/>
              <a:buChar char="•"/>
              <a:defRPr sz="2400"/>
            </a:lvl7pPr>
            <a:lvl8pPr lvl="7" algn="l">
              <a:lnSpc>
                <a:spcPct val="100000"/>
              </a:lnSpc>
              <a:spcBef>
                <a:spcPts val="360"/>
              </a:spcBef>
              <a:spcAft>
                <a:spcPts val="0"/>
              </a:spcAft>
              <a:buSzPts val="2400"/>
              <a:buChar char="•"/>
              <a:defRPr sz="2400"/>
            </a:lvl8pPr>
            <a:lvl9pPr lvl="8" algn="l">
              <a:lnSpc>
                <a:spcPct val="100000"/>
              </a:lnSpc>
              <a:spcBef>
                <a:spcPts val="360"/>
              </a:spcBef>
              <a:spcAft>
                <a:spcPts val="0"/>
              </a:spcAft>
              <a:buSzPts val="2400"/>
              <a:buChar char="•"/>
              <a:defRPr sz="2400"/>
            </a:lvl9pPr>
          </a:lstStyle>
          <a:p/>
        </p:txBody>
      </p:sp>
      <p:sp>
        <p:nvSpPr>
          <p:cNvPr id="304" name="Google Shape;304;p20"/>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05" name="Google Shape;305;p20"/>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out Subtitle">
  <p:cSld name="TITLE_1">
    <p:bg>
      <p:bgPr>
        <a:solidFill>
          <a:schemeClr val="dk2"/>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 name="Google Shape;18;p3"/>
          <p:cNvSpPr txBox="1"/>
          <p:nvPr>
            <p:ph type="ctrTitle"/>
          </p:nvPr>
        </p:nvSpPr>
        <p:spPr>
          <a:xfrm>
            <a:off x="403650" y="50"/>
            <a:ext cx="8111700" cy="5143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4800"/>
              <a:buFont typeface="Montserrat ExtraBold"/>
              <a:buNone/>
              <a:defRPr sz="4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l">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p:txBody>
      </p:sp>
      <p:pic>
        <p:nvPicPr>
          <p:cNvPr id="19" name="Google Shape;19;p3"/>
          <p:cNvPicPr preferRelativeResize="0"/>
          <p:nvPr/>
        </p:nvPicPr>
        <p:blipFill>
          <a:blip r:embed="rId3">
            <a:alphaModFix/>
          </a:blip>
          <a:stretch>
            <a:fillRect/>
          </a:stretch>
        </p:blipFill>
        <p:spPr>
          <a:xfrm>
            <a:off x="7571400" y="4481080"/>
            <a:ext cx="1260124" cy="371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2">
  <p:cSld name="Section Title-2">
    <p:bg>
      <p:bgPr>
        <a:solidFill>
          <a:schemeClr val="dk1"/>
        </a:solidFill>
      </p:bgPr>
    </p:bg>
    <p:spTree>
      <p:nvGrpSpPr>
        <p:cNvPr id="306" name="Shape 306"/>
        <p:cNvGrpSpPr/>
        <p:nvPr/>
      </p:nvGrpSpPr>
      <p:grpSpPr>
        <a:xfrm>
          <a:off x="0" y="0"/>
          <a:ext cx="0" cy="0"/>
          <a:chOff x="0" y="0"/>
          <a:chExt cx="0" cy="0"/>
        </a:xfrm>
      </p:grpSpPr>
      <p:sp>
        <p:nvSpPr>
          <p:cNvPr id="307" name="Google Shape;307;p21"/>
          <p:cNvSpPr txBox="1"/>
          <p:nvPr>
            <p:ph type="ctrTitle"/>
          </p:nvPr>
        </p:nvSpPr>
        <p:spPr>
          <a:xfrm>
            <a:off x="403650" y="1300950"/>
            <a:ext cx="8328600" cy="1576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21"/>
          <p:cNvSpPr txBox="1"/>
          <p:nvPr>
            <p:ph idx="1" type="subTitle"/>
          </p:nvPr>
        </p:nvSpPr>
        <p:spPr>
          <a:xfrm>
            <a:off x="395075" y="3125675"/>
            <a:ext cx="8328600" cy="548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1400">
                <a:solidFill>
                  <a:schemeClr val="lt1"/>
                </a:solidFill>
              </a:defRPr>
            </a:lvl1pPr>
            <a:lvl2pPr lvl="1" algn="l">
              <a:lnSpc>
                <a:spcPct val="100000"/>
              </a:lnSpc>
              <a:spcBef>
                <a:spcPts val="600"/>
              </a:spcBef>
              <a:spcAft>
                <a:spcPts val="0"/>
              </a:spcAft>
              <a:buSzPts val="1800"/>
              <a:buChar char="‒"/>
              <a:defRPr/>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309" name="Google Shape;309;p21"/>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10" name="Google Shape;310;p2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1"/>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312" name="Google Shape;312;p21"/>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Left Align-2">
  <p:cSld name="Title and Content-Left Align-2">
    <p:bg>
      <p:bgPr>
        <a:solidFill>
          <a:schemeClr val="dk1"/>
        </a:solidFill>
      </p:bgPr>
    </p:bg>
    <p:spTree>
      <p:nvGrpSpPr>
        <p:cNvPr id="313" name="Shape 313"/>
        <p:cNvGrpSpPr/>
        <p:nvPr/>
      </p:nvGrpSpPr>
      <p:grpSpPr>
        <a:xfrm>
          <a:off x="0" y="0"/>
          <a:ext cx="0" cy="0"/>
          <a:chOff x="0" y="0"/>
          <a:chExt cx="0" cy="0"/>
        </a:xfrm>
      </p:grpSpPr>
      <p:sp>
        <p:nvSpPr>
          <p:cNvPr id="314" name="Google Shape;314;p22"/>
          <p:cNvSpPr txBox="1"/>
          <p:nvPr>
            <p:ph idx="1" type="body"/>
          </p:nvPr>
        </p:nvSpPr>
        <p:spPr>
          <a:xfrm>
            <a:off x="402150" y="1245350"/>
            <a:ext cx="8321400" cy="3398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Clr>
                <a:schemeClr val="lt1"/>
              </a:buClr>
              <a:buSzPts val="2000"/>
              <a:buChar char="•"/>
              <a:defRPr sz="20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17500" lvl="2" marL="1371600" algn="l">
              <a:lnSpc>
                <a:spcPct val="100000"/>
              </a:lnSpc>
              <a:spcBef>
                <a:spcPts val="600"/>
              </a:spcBef>
              <a:spcAft>
                <a:spcPts val="0"/>
              </a:spcAft>
              <a:buClr>
                <a:schemeClr val="lt1"/>
              </a:buClr>
              <a:buSzPts val="1400"/>
              <a:buChar char="▪"/>
              <a:defRPr sz="1400">
                <a:solidFill>
                  <a:schemeClr val="lt1"/>
                </a:solidFill>
              </a:defRPr>
            </a:lvl3pPr>
            <a:lvl4pPr indent="-304800" lvl="3" marL="1828800" algn="l">
              <a:lnSpc>
                <a:spcPct val="100000"/>
              </a:lnSpc>
              <a:spcBef>
                <a:spcPts val="600"/>
              </a:spcBef>
              <a:spcAft>
                <a:spcPts val="0"/>
              </a:spcAft>
              <a:buClr>
                <a:schemeClr val="lt1"/>
              </a:buClr>
              <a:buSzPts val="1200"/>
              <a:buChar char="o"/>
              <a:defRPr sz="12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5" name="Google Shape;315;p22"/>
          <p:cNvSpPr txBox="1"/>
          <p:nvPr>
            <p:ph type="title"/>
          </p:nvPr>
        </p:nvSpPr>
        <p:spPr>
          <a:xfrm>
            <a:off x="403650" y="403977"/>
            <a:ext cx="82641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22"/>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C9C9C"/>
              </a:buClr>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17" name="Google Shape;317;p22"/>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18" name="Google Shape;318;p2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9" name="Google Shape;319;p22"/>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Content">
  <p:cSld name="Title and Two Content">
    <p:spTree>
      <p:nvGrpSpPr>
        <p:cNvPr id="320" name="Shape 320"/>
        <p:cNvGrpSpPr/>
        <p:nvPr/>
      </p:nvGrpSpPr>
      <p:grpSpPr>
        <a:xfrm>
          <a:off x="0" y="0"/>
          <a:ext cx="0" cy="0"/>
          <a:chOff x="0" y="0"/>
          <a:chExt cx="0" cy="0"/>
        </a:xfrm>
      </p:grpSpPr>
      <p:sp>
        <p:nvSpPr>
          <p:cNvPr id="321" name="Google Shape;321;p23"/>
          <p:cNvSpPr txBox="1"/>
          <p:nvPr>
            <p:ph idx="1" type="body"/>
          </p:nvPr>
        </p:nvSpPr>
        <p:spPr>
          <a:xfrm>
            <a:off x="403650" y="1245350"/>
            <a:ext cx="3967200" cy="348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accent6"/>
              </a:buClr>
              <a:buSzPts val="1800"/>
              <a:buChar char="•"/>
              <a:defRPr sz="1800">
                <a:solidFill>
                  <a:schemeClr val="dk1"/>
                </a:solidFill>
              </a:defRPr>
            </a:lvl1pPr>
            <a:lvl2pPr indent="-317500" lvl="1" marL="914400" algn="l">
              <a:lnSpc>
                <a:spcPct val="100000"/>
              </a:lnSpc>
              <a:spcBef>
                <a:spcPts val="600"/>
              </a:spcBef>
              <a:spcAft>
                <a:spcPts val="0"/>
              </a:spcAft>
              <a:buClr>
                <a:schemeClr val="accent6"/>
              </a:buClr>
              <a:buSzPts val="1400"/>
              <a:buChar char="‒"/>
              <a:defRPr sz="1400">
                <a:solidFill>
                  <a:schemeClr val="dk1"/>
                </a:solidFill>
              </a:defRPr>
            </a:lvl2pPr>
            <a:lvl3pPr indent="-304800" lvl="2" marL="1371600" algn="l">
              <a:lnSpc>
                <a:spcPct val="100000"/>
              </a:lnSpc>
              <a:spcBef>
                <a:spcPts val="600"/>
              </a:spcBef>
              <a:spcAft>
                <a:spcPts val="0"/>
              </a:spcAft>
              <a:buClr>
                <a:schemeClr val="accent6"/>
              </a:buClr>
              <a:buSzPts val="1200"/>
              <a:buChar char="•"/>
              <a:defRPr sz="1200">
                <a:solidFill>
                  <a:schemeClr val="dk1"/>
                </a:solidFill>
              </a:defRPr>
            </a:lvl3pPr>
            <a:lvl4pPr indent="-298450" lvl="3" marL="1828800" algn="l">
              <a:lnSpc>
                <a:spcPct val="100000"/>
              </a:lnSpc>
              <a:spcBef>
                <a:spcPts val="600"/>
              </a:spcBef>
              <a:spcAft>
                <a:spcPts val="0"/>
              </a:spcAft>
              <a:buClr>
                <a:schemeClr val="accent6"/>
              </a:buClr>
              <a:buSzPts val="1100"/>
              <a:buChar char="o"/>
              <a:defRPr sz="1100">
                <a:solidFill>
                  <a:schemeClr val="dk1"/>
                </a:solidFill>
              </a:defRPr>
            </a:lvl4pPr>
            <a:lvl5pPr indent="-298450" lvl="4" marL="2286000" algn="l">
              <a:lnSpc>
                <a:spcPct val="100000"/>
              </a:lnSpc>
              <a:spcBef>
                <a:spcPts val="600"/>
              </a:spcBef>
              <a:spcAft>
                <a:spcPts val="0"/>
              </a:spcAft>
              <a:buClr>
                <a:schemeClr val="accent6"/>
              </a:buClr>
              <a:buSzPts val="1100"/>
              <a:buChar char="◆"/>
              <a:defRPr sz="1100">
                <a:solidFill>
                  <a:schemeClr val="dk1"/>
                </a:solidFill>
              </a:defRPr>
            </a:lvl5pPr>
            <a:lvl6pPr indent="-292100" lvl="5" marL="2743200" algn="l">
              <a:lnSpc>
                <a:spcPct val="100000"/>
              </a:lnSpc>
              <a:spcBef>
                <a:spcPts val="600"/>
              </a:spcBef>
              <a:spcAft>
                <a:spcPts val="0"/>
              </a:spcAft>
              <a:buClr>
                <a:schemeClr val="dk1"/>
              </a:buClr>
              <a:buSzPts val="1000"/>
              <a:buChar char="•"/>
              <a:defRPr/>
            </a:lvl6pPr>
            <a:lvl7pPr indent="-279400" lvl="6" marL="3200400" algn="l">
              <a:lnSpc>
                <a:spcPct val="100000"/>
              </a:lnSpc>
              <a:spcBef>
                <a:spcPts val="360"/>
              </a:spcBef>
              <a:spcAft>
                <a:spcPts val="0"/>
              </a:spcAft>
              <a:buClr>
                <a:schemeClr val="dk1"/>
              </a:buClr>
              <a:buSzPts val="800"/>
              <a:buChar char="•"/>
              <a:defRPr/>
            </a:lvl7pPr>
            <a:lvl8pPr indent="-279400" lvl="7" marL="3657600" algn="l">
              <a:lnSpc>
                <a:spcPct val="100000"/>
              </a:lnSpc>
              <a:spcBef>
                <a:spcPts val="360"/>
              </a:spcBef>
              <a:spcAft>
                <a:spcPts val="0"/>
              </a:spcAft>
              <a:buClr>
                <a:schemeClr val="dk1"/>
              </a:buClr>
              <a:buSzPts val="800"/>
              <a:buChar char="•"/>
              <a:defRPr/>
            </a:lvl8pPr>
            <a:lvl9pPr indent="-279400" lvl="8" marL="4114800" algn="l">
              <a:lnSpc>
                <a:spcPct val="100000"/>
              </a:lnSpc>
              <a:spcBef>
                <a:spcPts val="360"/>
              </a:spcBef>
              <a:spcAft>
                <a:spcPts val="0"/>
              </a:spcAft>
              <a:buClr>
                <a:schemeClr val="dk1"/>
              </a:buClr>
              <a:buSzPts val="800"/>
              <a:buChar char="•"/>
              <a:defRPr/>
            </a:lvl9pPr>
          </a:lstStyle>
          <a:p/>
        </p:txBody>
      </p:sp>
      <p:sp>
        <p:nvSpPr>
          <p:cNvPr id="322" name="Google Shape;322;p23"/>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23"/>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24" name="Google Shape;324;p23"/>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25" name="Google Shape;325;p2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3"/>
          <p:cNvSpPr txBox="1"/>
          <p:nvPr>
            <p:ph idx="2" type="body"/>
          </p:nvPr>
        </p:nvSpPr>
        <p:spPr>
          <a:xfrm>
            <a:off x="4756475" y="1245350"/>
            <a:ext cx="3967200" cy="348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accent6"/>
              </a:buClr>
              <a:buSzPts val="1800"/>
              <a:buChar char="•"/>
              <a:defRPr sz="1800">
                <a:solidFill>
                  <a:schemeClr val="dk1"/>
                </a:solidFill>
              </a:defRPr>
            </a:lvl1pPr>
            <a:lvl2pPr indent="-317500" lvl="1" marL="914400" algn="l">
              <a:lnSpc>
                <a:spcPct val="100000"/>
              </a:lnSpc>
              <a:spcBef>
                <a:spcPts val="600"/>
              </a:spcBef>
              <a:spcAft>
                <a:spcPts val="0"/>
              </a:spcAft>
              <a:buClr>
                <a:schemeClr val="accent6"/>
              </a:buClr>
              <a:buSzPts val="1400"/>
              <a:buChar char="‒"/>
              <a:defRPr sz="1400">
                <a:solidFill>
                  <a:schemeClr val="dk1"/>
                </a:solidFill>
              </a:defRPr>
            </a:lvl2pPr>
            <a:lvl3pPr indent="-304800" lvl="2" marL="1371600" algn="l">
              <a:lnSpc>
                <a:spcPct val="100000"/>
              </a:lnSpc>
              <a:spcBef>
                <a:spcPts val="600"/>
              </a:spcBef>
              <a:spcAft>
                <a:spcPts val="0"/>
              </a:spcAft>
              <a:buClr>
                <a:schemeClr val="accent6"/>
              </a:buClr>
              <a:buSzPts val="1200"/>
              <a:buChar char="•"/>
              <a:defRPr sz="1200">
                <a:solidFill>
                  <a:schemeClr val="dk1"/>
                </a:solidFill>
              </a:defRPr>
            </a:lvl3pPr>
            <a:lvl4pPr indent="-298450" lvl="3" marL="1828800" algn="l">
              <a:lnSpc>
                <a:spcPct val="100000"/>
              </a:lnSpc>
              <a:spcBef>
                <a:spcPts val="600"/>
              </a:spcBef>
              <a:spcAft>
                <a:spcPts val="0"/>
              </a:spcAft>
              <a:buClr>
                <a:schemeClr val="accent6"/>
              </a:buClr>
              <a:buSzPts val="1100"/>
              <a:buChar char="o"/>
              <a:defRPr sz="1100">
                <a:solidFill>
                  <a:schemeClr val="dk1"/>
                </a:solidFill>
              </a:defRPr>
            </a:lvl4pPr>
            <a:lvl5pPr indent="-298450" lvl="4" marL="2286000" algn="l">
              <a:lnSpc>
                <a:spcPct val="100000"/>
              </a:lnSpc>
              <a:spcBef>
                <a:spcPts val="600"/>
              </a:spcBef>
              <a:spcAft>
                <a:spcPts val="0"/>
              </a:spcAft>
              <a:buClr>
                <a:schemeClr val="accent6"/>
              </a:buClr>
              <a:buSzPts val="1100"/>
              <a:buChar char="◆"/>
              <a:defRPr sz="1100">
                <a:solidFill>
                  <a:schemeClr val="dk1"/>
                </a:solidFill>
              </a:defRPr>
            </a:lvl5pPr>
            <a:lvl6pPr indent="-292100" lvl="5" marL="2743200" algn="l">
              <a:lnSpc>
                <a:spcPct val="100000"/>
              </a:lnSpc>
              <a:spcBef>
                <a:spcPts val="600"/>
              </a:spcBef>
              <a:spcAft>
                <a:spcPts val="0"/>
              </a:spcAft>
              <a:buClr>
                <a:schemeClr val="dk1"/>
              </a:buClr>
              <a:buSzPts val="1000"/>
              <a:buChar char="•"/>
              <a:defRPr/>
            </a:lvl6pPr>
            <a:lvl7pPr indent="-279400" lvl="6" marL="3200400" algn="l">
              <a:lnSpc>
                <a:spcPct val="100000"/>
              </a:lnSpc>
              <a:spcBef>
                <a:spcPts val="360"/>
              </a:spcBef>
              <a:spcAft>
                <a:spcPts val="0"/>
              </a:spcAft>
              <a:buClr>
                <a:schemeClr val="dk1"/>
              </a:buClr>
              <a:buSzPts val="800"/>
              <a:buChar char="•"/>
              <a:defRPr/>
            </a:lvl7pPr>
            <a:lvl8pPr indent="-279400" lvl="7" marL="3657600" algn="l">
              <a:lnSpc>
                <a:spcPct val="100000"/>
              </a:lnSpc>
              <a:spcBef>
                <a:spcPts val="360"/>
              </a:spcBef>
              <a:spcAft>
                <a:spcPts val="0"/>
              </a:spcAft>
              <a:buClr>
                <a:schemeClr val="dk1"/>
              </a:buClr>
              <a:buSzPts val="800"/>
              <a:buChar char="•"/>
              <a:defRPr/>
            </a:lvl8pPr>
            <a:lvl9pPr indent="-279400" lvl="8" marL="4114800" algn="l">
              <a:lnSpc>
                <a:spcPct val="100000"/>
              </a:lnSpc>
              <a:spcBef>
                <a:spcPts val="360"/>
              </a:spcBef>
              <a:spcAft>
                <a:spcPts val="0"/>
              </a:spcAft>
              <a:buClr>
                <a:schemeClr val="dk1"/>
              </a:buClr>
              <a:buSzPts val="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mparison">
  <p:cSld name="Title and Comparison">
    <p:spTree>
      <p:nvGrpSpPr>
        <p:cNvPr id="327" name="Shape 327"/>
        <p:cNvGrpSpPr/>
        <p:nvPr/>
      </p:nvGrpSpPr>
      <p:grpSpPr>
        <a:xfrm>
          <a:off x="0" y="0"/>
          <a:ext cx="0" cy="0"/>
          <a:chOff x="0" y="0"/>
          <a:chExt cx="0" cy="0"/>
        </a:xfrm>
      </p:grpSpPr>
      <p:grpSp>
        <p:nvGrpSpPr>
          <p:cNvPr id="328" name="Google Shape;328;p24"/>
          <p:cNvGrpSpPr/>
          <p:nvPr/>
        </p:nvGrpSpPr>
        <p:grpSpPr>
          <a:xfrm>
            <a:off x="4776200" y="1548825"/>
            <a:ext cx="3928427" cy="239900"/>
            <a:chOff x="4776200" y="1548825"/>
            <a:chExt cx="3928427" cy="239900"/>
          </a:xfrm>
        </p:grpSpPr>
        <p:cxnSp>
          <p:nvCxnSpPr>
            <p:cNvPr id="329" name="Google Shape;329;p24"/>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30" name="Google Shape;330;p24"/>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24"/>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2" name="Google Shape;332;p24"/>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33" name="Google Shape;333;p24"/>
          <p:cNvGrpSpPr/>
          <p:nvPr/>
        </p:nvGrpSpPr>
        <p:grpSpPr>
          <a:xfrm>
            <a:off x="405425" y="1548825"/>
            <a:ext cx="3928427" cy="239900"/>
            <a:chOff x="4776200" y="1548825"/>
            <a:chExt cx="3928427" cy="239900"/>
          </a:xfrm>
        </p:grpSpPr>
        <p:cxnSp>
          <p:nvCxnSpPr>
            <p:cNvPr id="334" name="Google Shape;334;p24"/>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35" name="Google Shape;335;p24"/>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36" name="Google Shape;336;p24"/>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7" name="Google Shape;337;p24"/>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338" name="Google Shape;338;p24"/>
          <p:cNvSpPr txBox="1"/>
          <p:nvPr>
            <p:ph idx="1" type="body"/>
          </p:nvPr>
        </p:nvSpPr>
        <p:spPr>
          <a:xfrm>
            <a:off x="4764250" y="2037100"/>
            <a:ext cx="3953400" cy="26883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600"/>
              </a:spcBef>
              <a:spcAft>
                <a:spcPts val="0"/>
              </a:spcAft>
              <a:buClr>
                <a:schemeClr val="accent6"/>
              </a:buClr>
              <a:buSzPts val="1600"/>
              <a:buChar char="•"/>
              <a:defRPr sz="1600">
                <a:solidFill>
                  <a:schemeClr val="dk1"/>
                </a:solidFill>
              </a:defRPr>
            </a:lvl1pPr>
            <a:lvl2pPr indent="-317500" lvl="1" marL="914400" algn="l">
              <a:lnSpc>
                <a:spcPct val="100000"/>
              </a:lnSpc>
              <a:spcBef>
                <a:spcPts val="600"/>
              </a:spcBef>
              <a:spcAft>
                <a:spcPts val="0"/>
              </a:spcAft>
              <a:buClr>
                <a:schemeClr val="accent6"/>
              </a:buClr>
              <a:buSzPts val="1400"/>
              <a:buChar char="‒"/>
              <a:defRPr sz="1400">
                <a:solidFill>
                  <a:schemeClr val="dk1"/>
                </a:solidFill>
              </a:defRPr>
            </a:lvl2pPr>
            <a:lvl3pPr indent="-304800" lvl="2" marL="1371600" algn="l">
              <a:lnSpc>
                <a:spcPct val="100000"/>
              </a:lnSpc>
              <a:spcBef>
                <a:spcPts val="600"/>
              </a:spcBef>
              <a:spcAft>
                <a:spcPts val="0"/>
              </a:spcAft>
              <a:buClr>
                <a:schemeClr val="accent6"/>
              </a:buClr>
              <a:buSzPts val="1200"/>
              <a:buChar char="•"/>
              <a:defRPr sz="1200">
                <a:solidFill>
                  <a:schemeClr val="dk1"/>
                </a:solidFill>
              </a:defRPr>
            </a:lvl3pPr>
            <a:lvl4pPr indent="-298450" lvl="3" marL="1828800" algn="l">
              <a:lnSpc>
                <a:spcPct val="100000"/>
              </a:lnSpc>
              <a:spcBef>
                <a:spcPts val="600"/>
              </a:spcBef>
              <a:spcAft>
                <a:spcPts val="0"/>
              </a:spcAft>
              <a:buClr>
                <a:schemeClr val="accent6"/>
              </a:buClr>
              <a:buSzPts val="1100"/>
              <a:buChar char="o"/>
              <a:defRPr sz="1100">
                <a:solidFill>
                  <a:schemeClr val="dk1"/>
                </a:solidFill>
              </a:defRPr>
            </a:lvl4pPr>
            <a:lvl5pPr indent="-298450" lvl="4" marL="2286000" algn="l">
              <a:lnSpc>
                <a:spcPct val="100000"/>
              </a:lnSpc>
              <a:spcBef>
                <a:spcPts val="600"/>
              </a:spcBef>
              <a:spcAft>
                <a:spcPts val="0"/>
              </a:spcAft>
              <a:buClr>
                <a:schemeClr val="accent6"/>
              </a:buClr>
              <a:buSzPts val="1100"/>
              <a:buChar char="◆"/>
              <a:defRPr sz="11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9" name="Google Shape;339;p24"/>
          <p:cNvSpPr txBox="1"/>
          <p:nvPr>
            <p:ph idx="2" type="body"/>
          </p:nvPr>
        </p:nvSpPr>
        <p:spPr>
          <a:xfrm>
            <a:off x="403613" y="2037100"/>
            <a:ext cx="3953400" cy="26883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600"/>
              </a:spcBef>
              <a:spcAft>
                <a:spcPts val="0"/>
              </a:spcAft>
              <a:buClr>
                <a:schemeClr val="accent6"/>
              </a:buClr>
              <a:buSzPts val="1600"/>
              <a:buChar char="•"/>
              <a:defRPr sz="1600">
                <a:solidFill>
                  <a:schemeClr val="dk1"/>
                </a:solidFill>
              </a:defRPr>
            </a:lvl1pPr>
            <a:lvl2pPr indent="-317500" lvl="1" marL="914400" algn="l">
              <a:lnSpc>
                <a:spcPct val="100000"/>
              </a:lnSpc>
              <a:spcBef>
                <a:spcPts val="600"/>
              </a:spcBef>
              <a:spcAft>
                <a:spcPts val="0"/>
              </a:spcAft>
              <a:buClr>
                <a:schemeClr val="accent6"/>
              </a:buClr>
              <a:buSzPts val="1400"/>
              <a:buChar char="‒"/>
              <a:defRPr sz="1400">
                <a:solidFill>
                  <a:schemeClr val="dk1"/>
                </a:solidFill>
              </a:defRPr>
            </a:lvl2pPr>
            <a:lvl3pPr indent="-304800" lvl="2" marL="1371600" algn="l">
              <a:lnSpc>
                <a:spcPct val="100000"/>
              </a:lnSpc>
              <a:spcBef>
                <a:spcPts val="600"/>
              </a:spcBef>
              <a:spcAft>
                <a:spcPts val="0"/>
              </a:spcAft>
              <a:buClr>
                <a:schemeClr val="accent6"/>
              </a:buClr>
              <a:buSzPts val="1200"/>
              <a:buChar char="•"/>
              <a:defRPr sz="1200">
                <a:solidFill>
                  <a:schemeClr val="dk1"/>
                </a:solidFill>
              </a:defRPr>
            </a:lvl3pPr>
            <a:lvl4pPr indent="-298450" lvl="3" marL="1828800" algn="l">
              <a:lnSpc>
                <a:spcPct val="100000"/>
              </a:lnSpc>
              <a:spcBef>
                <a:spcPts val="600"/>
              </a:spcBef>
              <a:spcAft>
                <a:spcPts val="0"/>
              </a:spcAft>
              <a:buClr>
                <a:schemeClr val="accent6"/>
              </a:buClr>
              <a:buSzPts val="1100"/>
              <a:buChar char="o"/>
              <a:defRPr sz="1100">
                <a:solidFill>
                  <a:schemeClr val="dk1"/>
                </a:solidFill>
              </a:defRPr>
            </a:lvl4pPr>
            <a:lvl5pPr indent="-298450" lvl="4" marL="2286000" algn="l">
              <a:lnSpc>
                <a:spcPct val="100000"/>
              </a:lnSpc>
              <a:spcBef>
                <a:spcPts val="600"/>
              </a:spcBef>
              <a:spcAft>
                <a:spcPts val="0"/>
              </a:spcAft>
              <a:buClr>
                <a:schemeClr val="accent6"/>
              </a:buClr>
              <a:buSzPts val="1100"/>
              <a:buChar char="◆"/>
              <a:defRPr sz="11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0" name="Google Shape;340;p24"/>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24"/>
          <p:cNvSpPr txBox="1"/>
          <p:nvPr>
            <p:ph idx="11" type="ftr"/>
          </p:nvPr>
        </p:nvSpPr>
        <p:spPr>
          <a:xfrm>
            <a:off x="403650" y="4725400"/>
            <a:ext cx="2532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42" name="Google Shape;342;p24"/>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43" name="Google Shape;343;p2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4"/>
          <p:cNvSpPr txBox="1"/>
          <p:nvPr>
            <p:ph idx="3" type="body"/>
          </p:nvPr>
        </p:nvSpPr>
        <p:spPr>
          <a:xfrm>
            <a:off x="399100" y="1271650"/>
            <a:ext cx="3941100" cy="397200"/>
          </a:xfrm>
          <a:prstGeom prst="rect">
            <a:avLst/>
          </a:prstGeom>
        </p:spPr>
        <p:txBody>
          <a:bodyPr anchorCtr="0" anchor="t" bIns="0" lIns="0" spcFirstLastPara="1" rIns="0" wrap="square" tIns="0">
            <a:noAutofit/>
          </a:bodyPr>
          <a:lstStyle>
            <a:lvl1pPr indent="-342900" lvl="0" marL="457200" rtl="0" algn="ctr">
              <a:spcBef>
                <a:spcPts val="600"/>
              </a:spcBef>
              <a:spcAft>
                <a:spcPts val="0"/>
              </a:spcAft>
              <a:buClr>
                <a:schemeClr val="accent1"/>
              </a:buClr>
              <a:buSzPts val="1800"/>
              <a:buChar char="•"/>
              <a:defRPr sz="1800">
                <a:solidFill>
                  <a:schemeClr val="accent1"/>
                </a:solidFill>
              </a:defRPr>
            </a:lvl1pPr>
            <a:lvl2pPr indent="-317500" lvl="1" marL="914400" rtl="0" algn="ctr">
              <a:spcBef>
                <a:spcPts val="600"/>
              </a:spcBef>
              <a:spcAft>
                <a:spcPts val="0"/>
              </a:spcAft>
              <a:buClr>
                <a:schemeClr val="accent1"/>
              </a:buClr>
              <a:buSzPts val="1400"/>
              <a:buChar char="‒"/>
              <a:defRPr>
                <a:solidFill>
                  <a:schemeClr val="accent1"/>
                </a:solidFill>
              </a:defRPr>
            </a:lvl2pPr>
            <a:lvl3pPr indent="-304800" lvl="2" marL="1371600" rtl="0" algn="ctr">
              <a:spcBef>
                <a:spcPts val="600"/>
              </a:spcBef>
              <a:spcAft>
                <a:spcPts val="0"/>
              </a:spcAft>
              <a:buClr>
                <a:schemeClr val="accent1"/>
              </a:buClr>
              <a:buSzPts val="1200"/>
              <a:buChar char="•"/>
              <a:defRPr>
                <a:solidFill>
                  <a:schemeClr val="accent1"/>
                </a:solidFill>
              </a:defRPr>
            </a:lvl3pPr>
            <a:lvl4pPr indent="-304800" lvl="3" marL="1828800" rtl="0" algn="ctr">
              <a:spcBef>
                <a:spcPts val="600"/>
              </a:spcBef>
              <a:spcAft>
                <a:spcPts val="0"/>
              </a:spcAft>
              <a:buClr>
                <a:schemeClr val="accent1"/>
              </a:buClr>
              <a:buSzPts val="1200"/>
              <a:buChar char="–"/>
              <a:defRPr>
                <a:solidFill>
                  <a:schemeClr val="accent1"/>
                </a:solidFill>
              </a:defRPr>
            </a:lvl4pPr>
            <a:lvl5pPr indent="-292100" lvl="4" marL="2286000" rtl="0" algn="ctr">
              <a:spcBef>
                <a:spcPts val="270"/>
              </a:spcBef>
              <a:spcAft>
                <a:spcPts val="0"/>
              </a:spcAft>
              <a:buClr>
                <a:schemeClr val="accent1"/>
              </a:buClr>
              <a:buSzPts val="1000"/>
              <a:buChar char="»"/>
              <a:defRPr>
                <a:solidFill>
                  <a:schemeClr val="accent1"/>
                </a:solidFill>
              </a:defRPr>
            </a:lvl5pPr>
            <a:lvl6pPr indent="-292100" lvl="5" marL="2743200" rtl="0" algn="ctr">
              <a:spcBef>
                <a:spcPts val="300"/>
              </a:spcBef>
              <a:spcAft>
                <a:spcPts val="0"/>
              </a:spcAft>
              <a:buClr>
                <a:schemeClr val="accent1"/>
              </a:buClr>
              <a:buSzPts val="1000"/>
              <a:buChar char="•"/>
              <a:defRPr>
                <a:solidFill>
                  <a:schemeClr val="accent1"/>
                </a:solidFill>
              </a:defRPr>
            </a:lvl6pPr>
            <a:lvl7pPr indent="-279400" lvl="6" marL="3200400" rtl="0" algn="ctr">
              <a:spcBef>
                <a:spcPts val="300"/>
              </a:spcBef>
              <a:spcAft>
                <a:spcPts val="0"/>
              </a:spcAft>
              <a:buClr>
                <a:schemeClr val="accent1"/>
              </a:buClr>
              <a:buSzPts val="800"/>
              <a:buChar char="•"/>
              <a:defRPr>
                <a:solidFill>
                  <a:schemeClr val="accent1"/>
                </a:solidFill>
              </a:defRPr>
            </a:lvl7pPr>
            <a:lvl8pPr indent="-279400" lvl="7" marL="3657600" rtl="0" algn="ctr">
              <a:spcBef>
                <a:spcPts val="300"/>
              </a:spcBef>
              <a:spcAft>
                <a:spcPts val="0"/>
              </a:spcAft>
              <a:buClr>
                <a:schemeClr val="accent1"/>
              </a:buClr>
              <a:buSzPts val="800"/>
              <a:buChar char="•"/>
              <a:defRPr>
                <a:solidFill>
                  <a:schemeClr val="accent1"/>
                </a:solidFill>
              </a:defRPr>
            </a:lvl8pPr>
            <a:lvl9pPr indent="-279400" lvl="8" marL="4114800" rtl="0" algn="ctr">
              <a:spcBef>
                <a:spcPts val="300"/>
              </a:spcBef>
              <a:spcAft>
                <a:spcPts val="0"/>
              </a:spcAft>
              <a:buClr>
                <a:schemeClr val="accent1"/>
              </a:buClr>
              <a:buSzPts val="800"/>
              <a:buChar char="•"/>
              <a:defRPr>
                <a:solidFill>
                  <a:schemeClr val="accent1"/>
                </a:solidFill>
              </a:defRPr>
            </a:lvl9pPr>
          </a:lstStyle>
          <a:p/>
        </p:txBody>
      </p:sp>
      <p:sp>
        <p:nvSpPr>
          <p:cNvPr id="345" name="Google Shape;345;p24"/>
          <p:cNvSpPr txBox="1"/>
          <p:nvPr>
            <p:ph idx="4" type="body"/>
          </p:nvPr>
        </p:nvSpPr>
        <p:spPr>
          <a:xfrm>
            <a:off x="4770338" y="1271650"/>
            <a:ext cx="3941100" cy="397200"/>
          </a:xfrm>
          <a:prstGeom prst="rect">
            <a:avLst/>
          </a:prstGeom>
        </p:spPr>
        <p:txBody>
          <a:bodyPr anchorCtr="0" anchor="t" bIns="0" lIns="0" spcFirstLastPara="1" rIns="0" wrap="square" tIns="0">
            <a:noAutofit/>
          </a:bodyPr>
          <a:lstStyle>
            <a:lvl1pPr indent="-342900" lvl="0" marL="457200" rtl="0" algn="ctr">
              <a:spcBef>
                <a:spcPts val="600"/>
              </a:spcBef>
              <a:spcAft>
                <a:spcPts val="0"/>
              </a:spcAft>
              <a:buClr>
                <a:schemeClr val="accent1"/>
              </a:buClr>
              <a:buSzPts val="1800"/>
              <a:buChar char="•"/>
              <a:defRPr sz="1800">
                <a:solidFill>
                  <a:schemeClr val="accent1"/>
                </a:solidFill>
              </a:defRPr>
            </a:lvl1pPr>
            <a:lvl2pPr indent="-317500" lvl="1" marL="914400" rtl="0" algn="ctr">
              <a:spcBef>
                <a:spcPts val="600"/>
              </a:spcBef>
              <a:spcAft>
                <a:spcPts val="0"/>
              </a:spcAft>
              <a:buClr>
                <a:schemeClr val="accent1"/>
              </a:buClr>
              <a:buSzPts val="1400"/>
              <a:buChar char="‒"/>
              <a:defRPr>
                <a:solidFill>
                  <a:schemeClr val="accent1"/>
                </a:solidFill>
              </a:defRPr>
            </a:lvl2pPr>
            <a:lvl3pPr indent="-304800" lvl="2" marL="1371600" rtl="0" algn="ctr">
              <a:spcBef>
                <a:spcPts val="600"/>
              </a:spcBef>
              <a:spcAft>
                <a:spcPts val="0"/>
              </a:spcAft>
              <a:buClr>
                <a:schemeClr val="accent1"/>
              </a:buClr>
              <a:buSzPts val="1200"/>
              <a:buChar char="•"/>
              <a:defRPr>
                <a:solidFill>
                  <a:schemeClr val="accent1"/>
                </a:solidFill>
              </a:defRPr>
            </a:lvl3pPr>
            <a:lvl4pPr indent="-304800" lvl="3" marL="1828800" rtl="0" algn="ctr">
              <a:spcBef>
                <a:spcPts val="600"/>
              </a:spcBef>
              <a:spcAft>
                <a:spcPts val="0"/>
              </a:spcAft>
              <a:buClr>
                <a:schemeClr val="accent1"/>
              </a:buClr>
              <a:buSzPts val="1200"/>
              <a:buChar char="–"/>
              <a:defRPr>
                <a:solidFill>
                  <a:schemeClr val="accent1"/>
                </a:solidFill>
              </a:defRPr>
            </a:lvl4pPr>
            <a:lvl5pPr indent="-292100" lvl="4" marL="2286000" rtl="0" algn="ctr">
              <a:spcBef>
                <a:spcPts val="270"/>
              </a:spcBef>
              <a:spcAft>
                <a:spcPts val="0"/>
              </a:spcAft>
              <a:buClr>
                <a:schemeClr val="accent1"/>
              </a:buClr>
              <a:buSzPts val="1000"/>
              <a:buChar char="»"/>
              <a:defRPr>
                <a:solidFill>
                  <a:schemeClr val="accent1"/>
                </a:solidFill>
              </a:defRPr>
            </a:lvl5pPr>
            <a:lvl6pPr indent="-292100" lvl="5" marL="2743200" rtl="0" algn="ctr">
              <a:spcBef>
                <a:spcPts val="300"/>
              </a:spcBef>
              <a:spcAft>
                <a:spcPts val="0"/>
              </a:spcAft>
              <a:buClr>
                <a:schemeClr val="accent1"/>
              </a:buClr>
              <a:buSzPts val="1000"/>
              <a:buChar char="•"/>
              <a:defRPr>
                <a:solidFill>
                  <a:schemeClr val="accent1"/>
                </a:solidFill>
              </a:defRPr>
            </a:lvl6pPr>
            <a:lvl7pPr indent="-279400" lvl="6" marL="3200400" rtl="0" algn="ctr">
              <a:spcBef>
                <a:spcPts val="300"/>
              </a:spcBef>
              <a:spcAft>
                <a:spcPts val="0"/>
              </a:spcAft>
              <a:buClr>
                <a:schemeClr val="accent1"/>
              </a:buClr>
              <a:buSzPts val="800"/>
              <a:buChar char="•"/>
              <a:defRPr>
                <a:solidFill>
                  <a:schemeClr val="accent1"/>
                </a:solidFill>
              </a:defRPr>
            </a:lvl7pPr>
            <a:lvl8pPr indent="-279400" lvl="7" marL="3657600" rtl="0" algn="ctr">
              <a:spcBef>
                <a:spcPts val="300"/>
              </a:spcBef>
              <a:spcAft>
                <a:spcPts val="0"/>
              </a:spcAft>
              <a:buClr>
                <a:schemeClr val="accent1"/>
              </a:buClr>
              <a:buSzPts val="800"/>
              <a:buChar char="•"/>
              <a:defRPr>
                <a:solidFill>
                  <a:schemeClr val="accent1"/>
                </a:solidFill>
              </a:defRPr>
            </a:lvl8pPr>
            <a:lvl9pPr indent="-279400" lvl="8" marL="4114800" rtl="0" algn="ctr">
              <a:spcBef>
                <a:spcPts val="300"/>
              </a:spcBef>
              <a:spcAft>
                <a:spcPts val="0"/>
              </a:spcAft>
              <a:buClr>
                <a:schemeClr val="accent1"/>
              </a:buClr>
              <a:buSzPts val="800"/>
              <a:buChar char="•"/>
              <a:defRPr>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mparison-2">
  <p:cSld name="Title and Comparison-2">
    <p:bg>
      <p:bgPr>
        <a:solidFill>
          <a:schemeClr val="dk1"/>
        </a:solidFill>
      </p:bgPr>
    </p:bg>
    <p:spTree>
      <p:nvGrpSpPr>
        <p:cNvPr id="346" name="Shape 346"/>
        <p:cNvGrpSpPr/>
        <p:nvPr/>
      </p:nvGrpSpPr>
      <p:grpSpPr>
        <a:xfrm>
          <a:off x="0" y="0"/>
          <a:ext cx="0" cy="0"/>
          <a:chOff x="0" y="0"/>
          <a:chExt cx="0" cy="0"/>
        </a:xfrm>
      </p:grpSpPr>
      <p:sp>
        <p:nvSpPr>
          <p:cNvPr id="347" name="Google Shape;347;p25"/>
          <p:cNvSpPr txBox="1"/>
          <p:nvPr>
            <p:ph idx="1" type="body"/>
          </p:nvPr>
        </p:nvSpPr>
        <p:spPr>
          <a:xfrm>
            <a:off x="403650" y="1245350"/>
            <a:ext cx="3984000" cy="397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228600" lvl="1" marL="914400" algn="l">
              <a:lnSpc>
                <a:spcPct val="100000"/>
              </a:lnSpc>
              <a:spcBef>
                <a:spcPts val="600"/>
              </a:spcBef>
              <a:spcAft>
                <a:spcPts val="0"/>
              </a:spcAft>
              <a:buClr>
                <a:schemeClr val="accent1"/>
              </a:buClr>
              <a:buSzPts val="1800"/>
              <a:buNone/>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348" name="Google Shape;348;p25"/>
          <p:cNvSpPr txBox="1"/>
          <p:nvPr>
            <p:ph idx="2" type="body"/>
          </p:nvPr>
        </p:nvSpPr>
        <p:spPr>
          <a:xfrm>
            <a:off x="4714876" y="2017200"/>
            <a:ext cx="3950100" cy="27081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600"/>
              </a:spcBef>
              <a:spcAft>
                <a:spcPts val="0"/>
              </a:spcAft>
              <a:buClr>
                <a:schemeClr val="lt1"/>
              </a:buClr>
              <a:buSzPts val="1600"/>
              <a:buChar char="•"/>
              <a:defRPr sz="1600">
                <a:solidFill>
                  <a:schemeClr val="lt1"/>
                </a:solidFill>
              </a:defRPr>
            </a:lvl1pPr>
            <a:lvl2pPr indent="-317500" lvl="1" marL="914400" algn="l">
              <a:lnSpc>
                <a:spcPct val="100000"/>
              </a:lnSpc>
              <a:spcBef>
                <a:spcPts val="600"/>
              </a:spcBef>
              <a:spcAft>
                <a:spcPts val="0"/>
              </a:spcAft>
              <a:buClr>
                <a:schemeClr val="lt1"/>
              </a:buClr>
              <a:buSzPts val="1400"/>
              <a:buChar char="‒"/>
              <a:defRPr sz="1400">
                <a:solidFill>
                  <a:schemeClr val="lt1"/>
                </a:solidFill>
              </a:defRPr>
            </a:lvl2pPr>
            <a:lvl3pPr indent="-304800" lvl="2" marL="1371600" algn="l">
              <a:lnSpc>
                <a:spcPct val="100000"/>
              </a:lnSpc>
              <a:spcBef>
                <a:spcPts val="600"/>
              </a:spcBef>
              <a:spcAft>
                <a:spcPts val="0"/>
              </a:spcAft>
              <a:buClr>
                <a:schemeClr val="lt1"/>
              </a:buClr>
              <a:buSzPts val="1200"/>
              <a:buChar char="•"/>
              <a:defRPr sz="1200">
                <a:solidFill>
                  <a:schemeClr val="lt1"/>
                </a:solidFill>
              </a:defRPr>
            </a:lvl3pPr>
            <a:lvl4pPr indent="-298450" lvl="3" marL="1828800" algn="l">
              <a:lnSpc>
                <a:spcPct val="100000"/>
              </a:lnSpc>
              <a:spcBef>
                <a:spcPts val="600"/>
              </a:spcBef>
              <a:spcAft>
                <a:spcPts val="0"/>
              </a:spcAft>
              <a:buClr>
                <a:schemeClr val="lt1"/>
              </a:buClr>
              <a:buSzPts val="1100"/>
              <a:buChar char="o"/>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9" name="Google Shape;349;p25"/>
          <p:cNvSpPr txBox="1"/>
          <p:nvPr>
            <p:ph idx="3" type="body"/>
          </p:nvPr>
        </p:nvSpPr>
        <p:spPr>
          <a:xfrm>
            <a:off x="4773475" y="1245350"/>
            <a:ext cx="3950100" cy="405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342900" lvl="1" marL="914400" algn="l">
              <a:lnSpc>
                <a:spcPct val="100000"/>
              </a:lnSpc>
              <a:spcBef>
                <a:spcPts val="600"/>
              </a:spcBef>
              <a:spcAft>
                <a:spcPts val="0"/>
              </a:spcAft>
              <a:buClr>
                <a:schemeClr val="accent1"/>
              </a:buClr>
              <a:buSzPts val="1800"/>
              <a:buChar char="‒"/>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350" name="Google Shape;350;p25"/>
          <p:cNvSpPr txBox="1"/>
          <p:nvPr>
            <p:ph idx="4" type="body"/>
          </p:nvPr>
        </p:nvSpPr>
        <p:spPr>
          <a:xfrm>
            <a:off x="485475" y="2017200"/>
            <a:ext cx="3952800" cy="27081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600"/>
              </a:spcBef>
              <a:spcAft>
                <a:spcPts val="0"/>
              </a:spcAft>
              <a:buClr>
                <a:schemeClr val="lt1"/>
              </a:buClr>
              <a:buSzPts val="1600"/>
              <a:buChar char="•"/>
              <a:defRPr sz="1600">
                <a:solidFill>
                  <a:schemeClr val="lt1"/>
                </a:solidFill>
              </a:defRPr>
            </a:lvl1pPr>
            <a:lvl2pPr indent="-317500" lvl="1" marL="914400" algn="l">
              <a:lnSpc>
                <a:spcPct val="100000"/>
              </a:lnSpc>
              <a:spcBef>
                <a:spcPts val="600"/>
              </a:spcBef>
              <a:spcAft>
                <a:spcPts val="0"/>
              </a:spcAft>
              <a:buClr>
                <a:schemeClr val="lt1"/>
              </a:buClr>
              <a:buSzPts val="1400"/>
              <a:buChar char="‒"/>
              <a:defRPr sz="1400">
                <a:solidFill>
                  <a:schemeClr val="lt1"/>
                </a:solidFill>
              </a:defRPr>
            </a:lvl2pPr>
            <a:lvl3pPr indent="-304800" lvl="2" marL="1371600" algn="l">
              <a:lnSpc>
                <a:spcPct val="100000"/>
              </a:lnSpc>
              <a:spcBef>
                <a:spcPts val="600"/>
              </a:spcBef>
              <a:spcAft>
                <a:spcPts val="0"/>
              </a:spcAft>
              <a:buClr>
                <a:schemeClr val="lt1"/>
              </a:buClr>
              <a:buSzPts val="1200"/>
              <a:buChar char="•"/>
              <a:defRPr sz="1200">
                <a:solidFill>
                  <a:schemeClr val="lt1"/>
                </a:solidFill>
              </a:defRPr>
            </a:lvl3pPr>
            <a:lvl4pPr indent="-298450" lvl="3" marL="1828800" algn="l">
              <a:lnSpc>
                <a:spcPct val="100000"/>
              </a:lnSpc>
              <a:spcBef>
                <a:spcPts val="600"/>
              </a:spcBef>
              <a:spcAft>
                <a:spcPts val="0"/>
              </a:spcAft>
              <a:buClr>
                <a:schemeClr val="lt1"/>
              </a:buClr>
              <a:buSzPts val="1100"/>
              <a:buChar char="o"/>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1" name="Google Shape;351;p25"/>
          <p:cNvSpPr txBox="1"/>
          <p:nvPr>
            <p:ph type="title"/>
          </p:nvPr>
        </p:nvSpPr>
        <p:spPr>
          <a:xfrm>
            <a:off x="403675"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25"/>
          <p:cNvSpPr txBox="1"/>
          <p:nvPr>
            <p:ph idx="11" type="ftr"/>
          </p:nvPr>
        </p:nvSpPr>
        <p:spPr>
          <a:xfrm>
            <a:off x="403650" y="4725400"/>
            <a:ext cx="2532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C9C9C"/>
              </a:buClr>
              <a:buSzPts val="600"/>
              <a:buNone/>
              <a:defRPr>
                <a:solidFill>
                  <a:srgbClr val="9C9C9C"/>
                </a:solidFill>
              </a:defRPr>
            </a:lvl1pPr>
            <a:lvl2pPr lvl="1" algn="l">
              <a:lnSpc>
                <a:spcPct val="100000"/>
              </a:lnSpc>
              <a:spcBef>
                <a:spcPts val="0"/>
              </a:spcBef>
              <a:spcAft>
                <a:spcPts val="0"/>
              </a:spcAft>
              <a:buClr>
                <a:srgbClr val="9C9C9C"/>
              </a:buClr>
              <a:buSzPts val="600"/>
              <a:buNone/>
              <a:defRPr>
                <a:solidFill>
                  <a:srgbClr val="9C9C9C"/>
                </a:solidFill>
              </a:defRPr>
            </a:lvl2pPr>
            <a:lvl3pPr lvl="2" algn="l">
              <a:lnSpc>
                <a:spcPct val="100000"/>
              </a:lnSpc>
              <a:spcBef>
                <a:spcPts val="0"/>
              </a:spcBef>
              <a:spcAft>
                <a:spcPts val="0"/>
              </a:spcAft>
              <a:buClr>
                <a:srgbClr val="9C9C9C"/>
              </a:buClr>
              <a:buSzPts val="600"/>
              <a:buNone/>
              <a:defRPr>
                <a:solidFill>
                  <a:srgbClr val="9C9C9C"/>
                </a:solidFill>
              </a:defRPr>
            </a:lvl3pPr>
            <a:lvl4pPr lvl="3" algn="l">
              <a:lnSpc>
                <a:spcPct val="100000"/>
              </a:lnSpc>
              <a:spcBef>
                <a:spcPts val="0"/>
              </a:spcBef>
              <a:spcAft>
                <a:spcPts val="0"/>
              </a:spcAft>
              <a:buClr>
                <a:srgbClr val="9C9C9C"/>
              </a:buClr>
              <a:buSzPts val="600"/>
              <a:buNone/>
              <a:defRPr>
                <a:solidFill>
                  <a:srgbClr val="9C9C9C"/>
                </a:solidFill>
              </a:defRPr>
            </a:lvl4pPr>
            <a:lvl5pPr lvl="4" algn="l">
              <a:lnSpc>
                <a:spcPct val="100000"/>
              </a:lnSpc>
              <a:spcBef>
                <a:spcPts val="0"/>
              </a:spcBef>
              <a:spcAft>
                <a:spcPts val="0"/>
              </a:spcAft>
              <a:buClr>
                <a:srgbClr val="9C9C9C"/>
              </a:buClr>
              <a:buSzPts val="600"/>
              <a:buNone/>
              <a:defRPr>
                <a:solidFill>
                  <a:srgbClr val="9C9C9C"/>
                </a:solidFill>
              </a:defRPr>
            </a:lvl5pPr>
            <a:lvl6pPr lvl="5" algn="l">
              <a:lnSpc>
                <a:spcPct val="100000"/>
              </a:lnSpc>
              <a:spcBef>
                <a:spcPts val="0"/>
              </a:spcBef>
              <a:spcAft>
                <a:spcPts val="0"/>
              </a:spcAft>
              <a:buClr>
                <a:srgbClr val="9C9C9C"/>
              </a:buClr>
              <a:buSzPts val="600"/>
              <a:buNone/>
              <a:defRPr>
                <a:solidFill>
                  <a:srgbClr val="9C9C9C"/>
                </a:solidFill>
              </a:defRPr>
            </a:lvl6pPr>
            <a:lvl7pPr lvl="6" algn="l">
              <a:lnSpc>
                <a:spcPct val="100000"/>
              </a:lnSpc>
              <a:spcBef>
                <a:spcPts val="0"/>
              </a:spcBef>
              <a:spcAft>
                <a:spcPts val="0"/>
              </a:spcAft>
              <a:buClr>
                <a:srgbClr val="9C9C9C"/>
              </a:buClr>
              <a:buSzPts val="600"/>
              <a:buNone/>
              <a:defRPr>
                <a:solidFill>
                  <a:srgbClr val="9C9C9C"/>
                </a:solidFill>
              </a:defRPr>
            </a:lvl7pPr>
            <a:lvl8pPr lvl="7" algn="l">
              <a:lnSpc>
                <a:spcPct val="100000"/>
              </a:lnSpc>
              <a:spcBef>
                <a:spcPts val="0"/>
              </a:spcBef>
              <a:spcAft>
                <a:spcPts val="0"/>
              </a:spcAft>
              <a:buClr>
                <a:srgbClr val="9C9C9C"/>
              </a:buClr>
              <a:buSzPts val="600"/>
              <a:buNone/>
              <a:defRPr>
                <a:solidFill>
                  <a:srgbClr val="9C9C9C"/>
                </a:solidFill>
              </a:defRPr>
            </a:lvl8pPr>
            <a:lvl9pPr lvl="8" algn="l">
              <a:lnSpc>
                <a:spcPct val="100000"/>
              </a:lnSpc>
              <a:spcBef>
                <a:spcPts val="0"/>
              </a:spcBef>
              <a:spcAft>
                <a:spcPts val="0"/>
              </a:spcAft>
              <a:buClr>
                <a:srgbClr val="9C9C9C"/>
              </a:buClr>
              <a:buSzPts val="600"/>
              <a:buNone/>
              <a:defRPr>
                <a:solidFill>
                  <a:srgbClr val="9C9C9C"/>
                </a:solidFill>
              </a:defRPr>
            </a:lvl9pPr>
          </a:lstStyle>
          <a:p/>
        </p:txBody>
      </p:sp>
      <p:sp>
        <p:nvSpPr>
          <p:cNvPr id="353" name="Google Shape;353;p2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54" name="Google Shape;354;p2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25"/>
          <p:cNvPicPr preferRelativeResize="0"/>
          <p:nvPr/>
        </p:nvPicPr>
        <p:blipFill>
          <a:blip r:embed="rId2">
            <a:alphaModFix/>
          </a:blip>
          <a:stretch>
            <a:fillRect/>
          </a:stretch>
        </p:blipFill>
        <p:spPr>
          <a:xfrm>
            <a:off x="186950" y="4838524"/>
            <a:ext cx="142698" cy="98498"/>
          </a:xfrm>
          <a:prstGeom prst="rect">
            <a:avLst/>
          </a:prstGeom>
          <a:noFill/>
          <a:ln>
            <a:noFill/>
          </a:ln>
        </p:spPr>
      </p:pic>
      <p:grpSp>
        <p:nvGrpSpPr>
          <p:cNvPr id="356" name="Google Shape;356;p25"/>
          <p:cNvGrpSpPr/>
          <p:nvPr/>
        </p:nvGrpSpPr>
        <p:grpSpPr>
          <a:xfrm>
            <a:off x="405888" y="1642542"/>
            <a:ext cx="3927502" cy="239789"/>
            <a:chOff x="405888" y="1545386"/>
            <a:chExt cx="3927502" cy="239789"/>
          </a:xfrm>
        </p:grpSpPr>
        <p:grpSp>
          <p:nvGrpSpPr>
            <p:cNvPr id="357" name="Google Shape;357;p25"/>
            <p:cNvGrpSpPr/>
            <p:nvPr/>
          </p:nvGrpSpPr>
          <p:grpSpPr>
            <a:xfrm>
              <a:off x="405888" y="1552375"/>
              <a:ext cx="3927502" cy="232800"/>
              <a:chOff x="4777125" y="1555925"/>
              <a:chExt cx="3927502" cy="232800"/>
            </a:xfrm>
          </p:grpSpPr>
          <p:cxnSp>
            <p:nvCxnSpPr>
              <p:cNvPr id="358" name="Google Shape;358;p25"/>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359" name="Google Shape;359;p25"/>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360" name="Google Shape;360;p25"/>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361" name="Google Shape;361;p25"/>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62" name="Google Shape;362;p25"/>
          <p:cNvGrpSpPr/>
          <p:nvPr/>
        </p:nvGrpSpPr>
        <p:grpSpPr>
          <a:xfrm>
            <a:off x="4776650" y="1642542"/>
            <a:ext cx="3927502" cy="239789"/>
            <a:chOff x="405888" y="1545386"/>
            <a:chExt cx="3927502" cy="239789"/>
          </a:xfrm>
        </p:grpSpPr>
        <p:grpSp>
          <p:nvGrpSpPr>
            <p:cNvPr id="363" name="Google Shape;363;p25"/>
            <p:cNvGrpSpPr/>
            <p:nvPr/>
          </p:nvGrpSpPr>
          <p:grpSpPr>
            <a:xfrm>
              <a:off x="405888" y="1552375"/>
              <a:ext cx="3927502" cy="232800"/>
              <a:chOff x="4777125" y="1555925"/>
              <a:chExt cx="3927502" cy="232800"/>
            </a:xfrm>
          </p:grpSpPr>
          <p:cxnSp>
            <p:nvCxnSpPr>
              <p:cNvPr id="364" name="Google Shape;364;p25"/>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365" name="Google Shape;365;p25"/>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366" name="Google Shape;366;p25"/>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367" name="Google Shape;367;p25"/>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x2">
  <p:cSld name="Title and Content 2x2">
    <p:spTree>
      <p:nvGrpSpPr>
        <p:cNvPr id="368" name="Shape 368"/>
        <p:cNvGrpSpPr/>
        <p:nvPr/>
      </p:nvGrpSpPr>
      <p:grpSpPr>
        <a:xfrm>
          <a:off x="0" y="0"/>
          <a:ext cx="0" cy="0"/>
          <a:chOff x="0" y="0"/>
          <a:chExt cx="0" cy="0"/>
        </a:xfrm>
      </p:grpSpPr>
      <p:grpSp>
        <p:nvGrpSpPr>
          <p:cNvPr id="369" name="Google Shape;369;p26"/>
          <p:cNvGrpSpPr/>
          <p:nvPr/>
        </p:nvGrpSpPr>
        <p:grpSpPr>
          <a:xfrm>
            <a:off x="4776200" y="3265182"/>
            <a:ext cx="3928427" cy="239900"/>
            <a:chOff x="4776200" y="1548825"/>
            <a:chExt cx="3928427" cy="239900"/>
          </a:xfrm>
        </p:grpSpPr>
        <p:cxnSp>
          <p:nvCxnSpPr>
            <p:cNvPr id="370" name="Google Shape;370;p26"/>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71" name="Google Shape;371;p26"/>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72" name="Google Shape;372;p26"/>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73" name="Google Shape;373;p26"/>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74" name="Google Shape;374;p26"/>
          <p:cNvGrpSpPr/>
          <p:nvPr/>
        </p:nvGrpSpPr>
        <p:grpSpPr>
          <a:xfrm>
            <a:off x="405425" y="3265182"/>
            <a:ext cx="3928427" cy="239900"/>
            <a:chOff x="4776200" y="1548825"/>
            <a:chExt cx="3928427" cy="239900"/>
          </a:xfrm>
        </p:grpSpPr>
        <p:cxnSp>
          <p:nvCxnSpPr>
            <p:cNvPr id="375" name="Google Shape;375;p26"/>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6"/>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77" name="Google Shape;377;p26"/>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78" name="Google Shape;378;p26"/>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79" name="Google Shape;379;p26"/>
          <p:cNvGrpSpPr/>
          <p:nvPr/>
        </p:nvGrpSpPr>
        <p:grpSpPr>
          <a:xfrm>
            <a:off x="4776200" y="1548825"/>
            <a:ext cx="3928427" cy="239900"/>
            <a:chOff x="4776200" y="1548825"/>
            <a:chExt cx="3928427" cy="239900"/>
          </a:xfrm>
        </p:grpSpPr>
        <p:cxnSp>
          <p:nvCxnSpPr>
            <p:cNvPr id="380" name="Google Shape;380;p26"/>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81" name="Google Shape;381;p26"/>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82" name="Google Shape;382;p26"/>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3" name="Google Shape;383;p26"/>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384" name="Google Shape;384;p26"/>
          <p:cNvSpPr txBox="1"/>
          <p:nvPr>
            <p:ph idx="1" type="body"/>
          </p:nvPr>
        </p:nvSpPr>
        <p:spPr>
          <a:xfrm>
            <a:off x="476250" y="1245352"/>
            <a:ext cx="39528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800"/>
              <a:buNone/>
              <a:defRPr b="0" sz="1800">
                <a:solidFill>
                  <a:schemeClr val="accent1"/>
                </a:solidFill>
              </a:defRPr>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385" name="Google Shape;385;p26"/>
          <p:cNvSpPr txBox="1"/>
          <p:nvPr>
            <p:ph idx="2" type="body"/>
          </p:nvPr>
        </p:nvSpPr>
        <p:spPr>
          <a:xfrm>
            <a:off x="4714876" y="1245352"/>
            <a:ext cx="39528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800"/>
              <a:buNone/>
              <a:defRPr b="0" sz="1800">
                <a:solidFill>
                  <a:schemeClr val="accen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386" name="Google Shape;386;p26"/>
          <p:cNvSpPr txBox="1"/>
          <p:nvPr>
            <p:ph idx="3" type="body"/>
          </p:nvPr>
        </p:nvSpPr>
        <p:spPr>
          <a:xfrm>
            <a:off x="403675" y="1823729"/>
            <a:ext cx="3984300" cy="124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accent6"/>
              </a:buClr>
              <a:buSzPts val="1200"/>
              <a:buChar char="•"/>
              <a:defRPr sz="1200">
                <a:solidFill>
                  <a:schemeClr val="dk1"/>
                </a:solidFill>
              </a:defRPr>
            </a:lvl1pPr>
            <a:lvl2pPr indent="-298450" lvl="1" marL="914400" algn="l">
              <a:lnSpc>
                <a:spcPct val="100000"/>
              </a:lnSpc>
              <a:spcBef>
                <a:spcPts val="600"/>
              </a:spcBef>
              <a:spcAft>
                <a:spcPts val="0"/>
              </a:spcAft>
              <a:buClr>
                <a:schemeClr val="accent6"/>
              </a:buClr>
              <a:buSzPts val="1100"/>
              <a:buChar char="‒"/>
              <a:defRPr sz="1100">
                <a:solidFill>
                  <a:schemeClr val="dk1"/>
                </a:solidFill>
              </a:defRPr>
            </a:lvl2pPr>
            <a:lvl3pPr indent="-295275" lvl="2" marL="1371600" algn="l">
              <a:lnSpc>
                <a:spcPct val="100000"/>
              </a:lnSpc>
              <a:spcBef>
                <a:spcPts val="600"/>
              </a:spcBef>
              <a:spcAft>
                <a:spcPts val="0"/>
              </a:spcAft>
              <a:buClr>
                <a:schemeClr val="accent6"/>
              </a:buClr>
              <a:buSzPts val="1050"/>
              <a:buChar char="•"/>
              <a:defRPr sz="1050">
                <a:solidFill>
                  <a:schemeClr val="dk1"/>
                </a:solidFill>
              </a:defRPr>
            </a:lvl3pPr>
            <a:lvl4pPr indent="-292100" lvl="3" marL="1828800" algn="l">
              <a:lnSpc>
                <a:spcPct val="100000"/>
              </a:lnSpc>
              <a:spcBef>
                <a:spcPts val="600"/>
              </a:spcBef>
              <a:spcAft>
                <a:spcPts val="0"/>
              </a:spcAft>
              <a:buClr>
                <a:schemeClr val="accent6"/>
              </a:buClr>
              <a:buSzPts val="1000"/>
              <a:buChar char="o"/>
              <a:defRPr sz="1000">
                <a:solidFill>
                  <a:schemeClr val="dk1"/>
                </a:solidFill>
              </a:defRPr>
            </a:lvl4pPr>
            <a:lvl5pPr indent="-292100" lvl="4" marL="2286000" algn="l">
              <a:lnSpc>
                <a:spcPct val="100000"/>
              </a:lnSpc>
              <a:spcBef>
                <a:spcPts val="600"/>
              </a:spcBef>
              <a:spcAft>
                <a:spcPts val="0"/>
              </a:spcAft>
              <a:buClr>
                <a:schemeClr val="accent6"/>
              </a:buClr>
              <a:buSzPts val="1000"/>
              <a:buChar char="◆"/>
              <a:defRPr sz="10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7" name="Google Shape;387;p26"/>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88" name="Google Shape;388;p26"/>
          <p:cNvSpPr txBox="1"/>
          <p:nvPr>
            <p:ph idx="4" type="body"/>
          </p:nvPr>
        </p:nvSpPr>
        <p:spPr>
          <a:xfrm>
            <a:off x="4770350" y="1823729"/>
            <a:ext cx="3941100" cy="124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accent6"/>
              </a:buClr>
              <a:buSzPts val="1200"/>
              <a:buChar char="•"/>
              <a:defRPr sz="1200">
                <a:solidFill>
                  <a:schemeClr val="dk1"/>
                </a:solidFill>
              </a:defRPr>
            </a:lvl1pPr>
            <a:lvl2pPr indent="-298450" lvl="1" marL="914400" algn="l">
              <a:lnSpc>
                <a:spcPct val="100000"/>
              </a:lnSpc>
              <a:spcBef>
                <a:spcPts val="600"/>
              </a:spcBef>
              <a:spcAft>
                <a:spcPts val="0"/>
              </a:spcAft>
              <a:buClr>
                <a:schemeClr val="accent6"/>
              </a:buClr>
              <a:buSzPts val="1100"/>
              <a:buChar char="‒"/>
              <a:defRPr sz="1100">
                <a:solidFill>
                  <a:schemeClr val="dk1"/>
                </a:solidFill>
              </a:defRPr>
            </a:lvl2pPr>
            <a:lvl3pPr indent="-295275" lvl="2" marL="1371600" algn="l">
              <a:lnSpc>
                <a:spcPct val="100000"/>
              </a:lnSpc>
              <a:spcBef>
                <a:spcPts val="600"/>
              </a:spcBef>
              <a:spcAft>
                <a:spcPts val="0"/>
              </a:spcAft>
              <a:buClr>
                <a:schemeClr val="accent6"/>
              </a:buClr>
              <a:buSzPts val="1050"/>
              <a:buChar char="•"/>
              <a:defRPr sz="1050">
                <a:solidFill>
                  <a:schemeClr val="dk1"/>
                </a:solidFill>
              </a:defRPr>
            </a:lvl3pPr>
            <a:lvl4pPr indent="-292100" lvl="3" marL="1828800" algn="l">
              <a:lnSpc>
                <a:spcPct val="100000"/>
              </a:lnSpc>
              <a:spcBef>
                <a:spcPts val="600"/>
              </a:spcBef>
              <a:spcAft>
                <a:spcPts val="0"/>
              </a:spcAft>
              <a:buClr>
                <a:schemeClr val="accent6"/>
              </a:buClr>
              <a:buSzPts val="1000"/>
              <a:buChar char="o"/>
              <a:defRPr sz="1000">
                <a:solidFill>
                  <a:schemeClr val="dk1"/>
                </a:solidFill>
              </a:defRPr>
            </a:lvl4pPr>
            <a:lvl5pPr indent="-292100" lvl="4" marL="2286000" algn="l">
              <a:lnSpc>
                <a:spcPct val="100000"/>
              </a:lnSpc>
              <a:spcBef>
                <a:spcPts val="600"/>
              </a:spcBef>
              <a:spcAft>
                <a:spcPts val="0"/>
              </a:spcAft>
              <a:buClr>
                <a:schemeClr val="accent6"/>
              </a:buClr>
              <a:buSzPts val="1000"/>
              <a:buChar char="◆"/>
              <a:defRPr sz="10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9" name="Google Shape;389;p26"/>
          <p:cNvSpPr txBox="1"/>
          <p:nvPr>
            <p:ph idx="5" type="body"/>
          </p:nvPr>
        </p:nvSpPr>
        <p:spPr>
          <a:xfrm>
            <a:off x="476249" y="2983427"/>
            <a:ext cx="3950208" cy="36576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800"/>
              <a:buNone/>
              <a:defRPr b="0" sz="1800">
                <a:solidFill>
                  <a:schemeClr val="accent1"/>
                </a:solidFill>
              </a:defRPr>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390" name="Google Shape;390;p26"/>
          <p:cNvSpPr txBox="1"/>
          <p:nvPr>
            <p:ph idx="6" type="body"/>
          </p:nvPr>
        </p:nvSpPr>
        <p:spPr>
          <a:xfrm>
            <a:off x="4714876" y="2983427"/>
            <a:ext cx="3950208" cy="36576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800"/>
              <a:buNone/>
              <a:defRPr b="0" sz="1800">
                <a:solidFill>
                  <a:schemeClr val="accen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391" name="Google Shape;391;p26"/>
          <p:cNvSpPr txBox="1"/>
          <p:nvPr>
            <p:ph idx="7" type="body"/>
          </p:nvPr>
        </p:nvSpPr>
        <p:spPr>
          <a:xfrm>
            <a:off x="403675" y="3542507"/>
            <a:ext cx="3976800" cy="124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accent6"/>
              </a:buClr>
              <a:buSzPts val="1200"/>
              <a:buChar char="•"/>
              <a:defRPr sz="1200">
                <a:solidFill>
                  <a:schemeClr val="dk1"/>
                </a:solidFill>
              </a:defRPr>
            </a:lvl1pPr>
            <a:lvl2pPr indent="-298450" lvl="1" marL="914400" algn="l">
              <a:lnSpc>
                <a:spcPct val="100000"/>
              </a:lnSpc>
              <a:spcBef>
                <a:spcPts val="600"/>
              </a:spcBef>
              <a:spcAft>
                <a:spcPts val="0"/>
              </a:spcAft>
              <a:buClr>
                <a:schemeClr val="accent6"/>
              </a:buClr>
              <a:buSzPts val="1100"/>
              <a:buChar char="‒"/>
              <a:defRPr sz="1100">
                <a:solidFill>
                  <a:schemeClr val="dk1"/>
                </a:solidFill>
              </a:defRPr>
            </a:lvl2pPr>
            <a:lvl3pPr indent="-295275" lvl="2" marL="1371600" algn="l">
              <a:lnSpc>
                <a:spcPct val="100000"/>
              </a:lnSpc>
              <a:spcBef>
                <a:spcPts val="600"/>
              </a:spcBef>
              <a:spcAft>
                <a:spcPts val="0"/>
              </a:spcAft>
              <a:buClr>
                <a:schemeClr val="accent6"/>
              </a:buClr>
              <a:buSzPts val="1050"/>
              <a:buChar char="•"/>
              <a:defRPr sz="1050">
                <a:solidFill>
                  <a:schemeClr val="dk1"/>
                </a:solidFill>
              </a:defRPr>
            </a:lvl3pPr>
            <a:lvl4pPr indent="-292100" lvl="3" marL="1828800" algn="l">
              <a:lnSpc>
                <a:spcPct val="100000"/>
              </a:lnSpc>
              <a:spcBef>
                <a:spcPts val="600"/>
              </a:spcBef>
              <a:spcAft>
                <a:spcPts val="0"/>
              </a:spcAft>
              <a:buClr>
                <a:schemeClr val="accent6"/>
              </a:buClr>
              <a:buSzPts val="1000"/>
              <a:buChar char="o"/>
              <a:defRPr sz="1000">
                <a:solidFill>
                  <a:schemeClr val="dk1"/>
                </a:solidFill>
              </a:defRPr>
            </a:lvl4pPr>
            <a:lvl5pPr indent="-292100" lvl="4" marL="2286000" algn="l">
              <a:lnSpc>
                <a:spcPct val="100000"/>
              </a:lnSpc>
              <a:spcBef>
                <a:spcPts val="600"/>
              </a:spcBef>
              <a:spcAft>
                <a:spcPts val="0"/>
              </a:spcAft>
              <a:buClr>
                <a:schemeClr val="accent6"/>
              </a:buClr>
              <a:buSzPts val="1000"/>
              <a:buChar char="◆"/>
              <a:defRPr sz="10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2" name="Google Shape;392;p26"/>
          <p:cNvSpPr txBox="1"/>
          <p:nvPr>
            <p:ph idx="8" type="body"/>
          </p:nvPr>
        </p:nvSpPr>
        <p:spPr>
          <a:xfrm>
            <a:off x="4770350" y="3542507"/>
            <a:ext cx="3941100" cy="124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accent6"/>
              </a:buClr>
              <a:buSzPts val="1200"/>
              <a:buChar char="•"/>
              <a:defRPr sz="1200">
                <a:solidFill>
                  <a:schemeClr val="dk1"/>
                </a:solidFill>
              </a:defRPr>
            </a:lvl1pPr>
            <a:lvl2pPr indent="-298450" lvl="1" marL="914400" algn="l">
              <a:lnSpc>
                <a:spcPct val="100000"/>
              </a:lnSpc>
              <a:spcBef>
                <a:spcPts val="600"/>
              </a:spcBef>
              <a:spcAft>
                <a:spcPts val="0"/>
              </a:spcAft>
              <a:buClr>
                <a:schemeClr val="accent6"/>
              </a:buClr>
              <a:buSzPts val="1100"/>
              <a:buChar char="‒"/>
              <a:defRPr sz="1100">
                <a:solidFill>
                  <a:schemeClr val="dk1"/>
                </a:solidFill>
              </a:defRPr>
            </a:lvl2pPr>
            <a:lvl3pPr indent="-295275" lvl="2" marL="1371600" algn="l">
              <a:lnSpc>
                <a:spcPct val="100000"/>
              </a:lnSpc>
              <a:spcBef>
                <a:spcPts val="600"/>
              </a:spcBef>
              <a:spcAft>
                <a:spcPts val="0"/>
              </a:spcAft>
              <a:buClr>
                <a:schemeClr val="accent6"/>
              </a:buClr>
              <a:buSzPts val="1050"/>
              <a:buChar char="•"/>
              <a:defRPr sz="1050">
                <a:solidFill>
                  <a:schemeClr val="dk1"/>
                </a:solidFill>
              </a:defRPr>
            </a:lvl3pPr>
            <a:lvl4pPr indent="-292100" lvl="3" marL="1828800" algn="l">
              <a:lnSpc>
                <a:spcPct val="100000"/>
              </a:lnSpc>
              <a:spcBef>
                <a:spcPts val="600"/>
              </a:spcBef>
              <a:spcAft>
                <a:spcPts val="0"/>
              </a:spcAft>
              <a:buClr>
                <a:schemeClr val="accent6"/>
              </a:buClr>
              <a:buSzPts val="1000"/>
              <a:buChar char="o"/>
              <a:defRPr sz="1000">
                <a:solidFill>
                  <a:schemeClr val="dk1"/>
                </a:solidFill>
              </a:defRPr>
            </a:lvl4pPr>
            <a:lvl5pPr indent="-292100" lvl="4" marL="2286000" algn="l">
              <a:lnSpc>
                <a:spcPct val="100000"/>
              </a:lnSpc>
              <a:spcBef>
                <a:spcPts val="600"/>
              </a:spcBef>
              <a:spcAft>
                <a:spcPts val="0"/>
              </a:spcAft>
              <a:buClr>
                <a:schemeClr val="accent6"/>
              </a:buClr>
              <a:buSzPts val="1000"/>
              <a:buChar char="◆"/>
              <a:defRPr sz="10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3" name="Google Shape;393;p26"/>
          <p:cNvSpPr txBox="1"/>
          <p:nvPr>
            <p:ph idx="11" type="ftr"/>
          </p:nvPr>
        </p:nvSpPr>
        <p:spPr>
          <a:xfrm>
            <a:off x="403675"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94" name="Google Shape;394;p2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95" name="Google Shape;395;p2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6" name="Google Shape;396;p26"/>
          <p:cNvGrpSpPr/>
          <p:nvPr/>
        </p:nvGrpSpPr>
        <p:grpSpPr>
          <a:xfrm>
            <a:off x="405425" y="1548825"/>
            <a:ext cx="3928427" cy="239900"/>
            <a:chOff x="4776200" y="1548825"/>
            <a:chExt cx="3928427" cy="239900"/>
          </a:xfrm>
        </p:grpSpPr>
        <p:cxnSp>
          <p:nvCxnSpPr>
            <p:cNvPr id="397" name="Google Shape;397;p26"/>
            <p:cNvCxnSpPr/>
            <p:nvPr/>
          </p:nvCxnSpPr>
          <p:spPr>
            <a:xfrm>
              <a:off x="4776200" y="1672326"/>
              <a:ext cx="1847100" cy="0"/>
            </a:xfrm>
            <a:prstGeom prst="straightConnector1">
              <a:avLst/>
            </a:prstGeom>
            <a:noFill/>
            <a:ln cap="flat" cmpd="sng" w="9525">
              <a:solidFill>
                <a:schemeClr val="dk1"/>
              </a:solidFill>
              <a:prstDash val="solid"/>
              <a:round/>
              <a:headEnd len="med" w="med" type="none"/>
              <a:tailEnd len="med" w="med" type="none"/>
            </a:ln>
          </p:spPr>
        </p:cxnSp>
        <p:cxnSp>
          <p:nvCxnSpPr>
            <p:cNvPr id="398" name="Google Shape;398;p26"/>
            <p:cNvCxnSpPr/>
            <p:nvPr/>
          </p:nvCxnSpPr>
          <p:spPr>
            <a:xfrm>
              <a:off x="6857527" y="1672326"/>
              <a:ext cx="1847100" cy="0"/>
            </a:xfrm>
            <a:prstGeom prst="straightConnector1">
              <a:avLst/>
            </a:prstGeom>
            <a:noFill/>
            <a:ln cap="flat" cmpd="sng" w="9525">
              <a:solidFill>
                <a:schemeClr val="dk1"/>
              </a:solidFill>
              <a:prstDash val="solid"/>
              <a:round/>
              <a:headEnd len="med" w="med" type="none"/>
              <a:tailEnd len="med" w="med" type="none"/>
            </a:ln>
          </p:spPr>
        </p:cxnSp>
        <p:sp>
          <p:nvSpPr>
            <p:cNvPr id="399" name="Google Shape;399;p26"/>
            <p:cNvSpPr/>
            <p:nvPr/>
          </p:nvSpPr>
          <p:spPr>
            <a:xfrm rot="-2700000">
              <a:off x="6658578" y="1590018"/>
              <a:ext cx="164614" cy="164614"/>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00" name="Google Shape;400;p26"/>
            <p:cNvSpPr/>
            <p:nvPr/>
          </p:nvSpPr>
          <p:spPr>
            <a:xfrm rot="-2700000">
              <a:off x="6658603" y="1582917"/>
              <a:ext cx="164614" cy="164614"/>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15:clr>
            <a:srgbClr val="FBAE40"/>
          </p15:clr>
        </p15:guide>
        <p15:guide id="2" orient="horz">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x2-2">
  <p:cSld name="Title and Content 2x2-2">
    <p:bg>
      <p:bgPr>
        <a:solidFill>
          <a:schemeClr val="dk1"/>
        </a:solidFill>
      </p:bgPr>
    </p:bg>
    <p:spTree>
      <p:nvGrpSpPr>
        <p:cNvPr id="401" name="Shape 401"/>
        <p:cNvGrpSpPr/>
        <p:nvPr/>
      </p:nvGrpSpPr>
      <p:grpSpPr>
        <a:xfrm>
          <a:off x="0" y="0"/>
          <a:ext cx="0" cy="0"/>
          <a:chOff x="0" y="0"/>
          <a:chExt cx="0" cy="0"/>
        </a:xfrm>
      </p:grpSpPr>
      <p:grpSp>
        <p:nvGrpSpPr>
          <p:cNvPr id="402" name="Google Shape;402;p27"/>
          <p:cNvGrpSpPr/>
          <p:nvPr/>
        </p:nvGrpSpPr>
        <p:grpSpPr>
          <a:xfrm>
            <a:off x="405888" y="1545386"/>
            <a:ext cx="3927502" cy="239789"/>
            <a:chOff x="405888" y="1545386"/>
            <a:chExt cx="3927502" cy="239789"/>
          </a:xfrm>
        </p:grpSpPr>
        <p:grpSp>
          <p:nvGrpSpPr>
            <p:cNvPr id="403" name="Google Shape;403;p27"/>
            <p:cNvGrpSpPr/>
            <p:nvPr/>
          </p:nvGrpSpPr>
          <p:grpSpPr>
            <a:xfrm>
              <a:off x="405888" y="1552375"/>
              <a:ext cx="3927502" cy="232800"/>
              <a:chOff x="4777125" y="1555925"/>
              <a:chExt cx="3927502" cy="232800"/>
            </a:xfrm>
          </p:grpSpPr>
          <p:cxnSp>
            <p:nvCxnSpPr>
              <p:cNvPr id="404" name="Google Shape;404;p27"/>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405" name="Google Shape;405;p27"/>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406" name="Google Shape;406;p27"/>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407" name="Google Shape;407;p27"/>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408" name="Google Shape;408;p27"/>
          <p:cNvGrpSpPr/>
          <p:nvPr/>
        </p:nvGrpSpPr>
        <p:grpSpPr>
          <a:xfrm>
            <a:off x="4776650" y="1545386"/>
            <a:ext cx="3927502" cy="239789"/>
            <a:chOff x="405888" y="1545386"/>
            <a:chExt cx="3927502" cy="239789"/>
          </a:xfrm>
        </p:grpSpPr>
        <p:grpSp>
          <p:nvGrpSpPr>
            <p:cNvPr id="409" name="Google Shape;409;p27"/>
            <p:cNvGrpSpPr/>
            <p:nvPr/>
          </p:nvGrpSpPr>
          <p:grpSpPr>
            <a:xfrm>
              <a:off x="405888" y="1552375"/>
              <a:ext cx="3927502" cy="232800"/>
              <a:chOff x="4777125" y="1555925"/>
              <a:chExt cx="3927502" cy="232800"/>
            </a:xfrm>
          </p:grpSpPr>
          <p:cxnSp>
            <p:nvCxnSpPr>
              <p:cNvPr id="410" name="Google Shape;410;p27"/>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411" name="Google Shape;411;p27"/>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412" name="Google Shape;412;p27"/>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413" name="Google Shape;413;p27"/>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414" name="Google Shape;414;p27"/>
          <p:cNvGrpSpPr/>
          <p:nvPr/>
        </p:nvGrpSpPr>
        <p:grpSpPr>
          <a:xfrm>
            <a:off x="405888" y="3261667"/>
            <a:ext cx="3927502" cy="239789"/>
            <a:chOff x="405888" y="1545386"/>
            <a:chExt cx="3927502" cy="239789"/>
          </a:xfrm>
        </p:grpSpPr>
        <p:grpSp>
          <p:nvGrpSpPr>
            <p:cNvPr id="415" name="Google Shape;415;p27"/>
            <p:cNvGrpSpPr/>
            <p:nvPr/>
          </p:nvGrpSpPr>
          <p:grpSpPr>
            <a:xfrm>
              <a:off x="405888" y="1552375"/>
              <a:ext cx="3927502" cy="232800"/>
              <a:chOff x="4777125" y="1555925"/>
              <a:chExt cx="3927502" cy="232800"/>
            </a:xfrm>
          </p:grpSpPr>
          <p:cxnSp>
            <p:nvCxnSpPr>
              <p:cNvPr id="416" name="Google Shape;416;p27"/>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417" name="Google Shape;417;p27"/>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418" name="Google Shape;418;p27"/>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419" name="Google Shape;419;p27"/>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420" name="Google Shape;420;p27"/>
          <p:cNvGrpSpPr/>
          <p:nvPr/>
        </p:nvGrpSpPr>
        <p:grpSpPr>
          <a:xfrm>
            <a:off x="4776650" y="3261667"/>
            <a:ext cx="3927502" cy="239789"/>
            <a:chOff x="405888" y="1545386"/>
            <a:chExt cx="3927502" cy="239789"/>
          </a:xfrm>
        </p:grpSpPr>
        <p:grpSp>
          <p:nvGrpSpPr>
            <p:cNvPr id="421" name="Google Shape;421;p27"/>
            <p:cNvGrpSpPr/>
            <p:nvPr/>
          </p:nvGrpSpPr>
          <p:grpSpPr>
            <a:xfrm>
              <a:off x="405888" y="1552375"/>
              <a:ext cx="3927502" cy="232800"/>
              <a:chOff x="4777125" y="1555925"/>
              <a:chExt cx="3927502" cy="232800"/>
            </a:xfrm>
          </p:grpSpPr>
          <p:cxnSp>
            <p:nvCxnSpPr>
              <p:cNvPr id="422" name="Google Shape;422;p27"/>
              <p:cNvCxnSpPr/>
              <p:nvPr/>
            </p:nvCxnSpPr>
            <p:spPr>
              <a:xfrm>
                <a:off x="4777125" y="1672326"/>
                <a:ext cx="1847100" cy="0"/>
              </a:xfrm>
              <a:prstGeom prst="straightConnector1">
                <a:avLst/>
              </a:prstGeom>
              <a:noFill/>
              <a:ln cap="flat" cmpd="sng" w="9525">
                <a:solidFill>
                  <a:schemeClr val="lt1"/>
                </a:solidFill>
                <a:prstDash val="solid"/>
                <a:round/>
                <a:headEnd len="med" w="med" type="none"/>
                <a:tailEnd len="med" w="med" type="none"/>
              </a:ln>
            </p:spPr>
          </p:cxnSp>
          <p:cxnSp>
            <p:nvCxnSpPr>
              <p:cNvPr id="423" name="Google Shape;423;p27"/>
              <p:cNvCxnSpPr/>
              <p:nvPr/>
            </p:nvCxnSpPr>
            <p:spPr>
              <a:xfrm>
                <a:off x="6857527" y="1672326"/>
                <a:ext cx="1847100" cy="0"/>
              </a:xfrm>
              <a:prstGeom prst="straightConnector1">
                <a:avLst/>
              </a:prstGeom>
              <a:noFill/>
              <a:ln cap="flat" cmpd="sng" w="9525">
                <a:solidFill>
                  <a:schemeClr val="lt1"/>
                </a:solidFill>
                <a:prstDash val="solid"/>
                <a:round/>
                <a:headEnd len="med" w="med" type="none"/>
                <a:tailEnd len="med" w="med" type="none"/>
              </a:ln>
            </p:spPr>
          </p:cxnSp>
          <p:sp>
            <p:nvSpPr>
              <p:cNvPr id="424" name="Google Shape;424;p27"/>
              <p:cNvSpPr/>
              <p:nvPr/>
            </p:nvSpPr>
            <p:spPr>
              <a:xfrm rot="-2700000">
                <a:off x="6658578" y="1590018"/>
                <a:ext cx="164614" cy="164614"/>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425" name="Google Shape;425;p27"/>
            <p:cNvSpPr/>
            <p:nvPr/>
          </p:nvSpPr>
          <p:spPr>
            <a:xfrm rot="-2700000">
              <a:off x="2287828" y="1579479"/>
              <a:ext cx="164614" cy="16461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426" name="Google Shape;426;p27"/>
          <p:cNvSpPr txBox="1"/>
          <p:nvPr>
            <p:ph idx="1" type="body"/>
          </p:nvPr>
        </p:nvSpPr>
        <p:spPr>
          <a:xfrm>
            <a:off x="476250" y="1245352"/>
            <a:ext cx="39528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228600" lvl="1" marL="914400" algn="l">
              <a:lnSpc>
                <a:spcPct val="100000"/>
              </a:lnSpc>
              <a:spcBef>
                <a:spcPts val="600"/>
              </a:spcBef>
              <a:spcAft>
                <a:spcPts val="0"/>
              </a:spcAft>
              <a:buClr>
                <a:schemeClr val="accent1"/>
              </a:buClr>
              <a:buSzPts val="1800"/>
              <a:buNone/>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427" name="Google Shape;427;p27"/>
          <p:cNvSpPr txBox="1"/>
          <p:nvPr>
            <p:ph idx="2" type="body"/>
          </p:nvPr>
        </p:nvSpPr>
        <p:spPr>
          <a:xfrm>
            <a:off x="4770200" y="1245350"/>
            <a:ext cx="39534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342900" lvl="1" marL="914400" algn="l">
              <a:lnSpc>
                <a:spcPct val="100000"/>
              </a:lnSpc>
              <a:spcBef>
                <a:spcPts val="600"/>
              </a:spcBef>
              <a:spcAft>
                <a:spcPts val="0"/>
              </a:spcAft>
              <a:buClr>
                <a:schemeClr val="accent1"/>
              </a:buClr>
              <a:buSzPts val="1800"/>
              <a:buChar char="‒"/>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428" name="Google Shape;428;p27"/>
          <p:cNvSpPr txBox="1"/>
          <p:nvPr>
            <p:ph idx="3" type="body"/>
          </p:nvPr>
        </p:nvSpPr>
        <p:spPr>
          <a:xfrm>
            <a:off x="403650" y="1836875"/>
            <a:ext cx="3953400" cy="10359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lt1"/>
              </a:buClr>
              <a:buSzPts val="1200"/>
              <a:buChar char="•"/>
              <a:defRPr sz="1200">
                <a:solidFill>
                  <a:schemeClr val="lt1"/>
                </a:solidFill>
              </a:defRPr>
            </a:lvl1pPr>
            <a:lvl2pPr indent="-298450" lvl="1" marL="914400" algn="l">
              <a:lnSpc>
                <a:spcPct val="100000"/>
              </a:lnSpc>
              <a:spcBef>
                <a:spcPts val="600"/>
              </a:spcBef>
              <a:spcAft>
                <a:spcPts val="0"/>
              </a:spcAft>
              <a:buClr>
                <a:schemeClr val="lt1"/>
              </a:buClr>
              <a:buSzPts val="1100"/>
              <a:buChar char="‒"/>
              <a:defRPr sz="1100">
                <a:solidFill>
                  <a:schemeClr val="lt1"/>
                </a:solidFill>
              </a:defRPr>
            </a:lvl2pPr>
            <a:lvl3pPr indent="-295275" lvl="2" marL="1371600" algn="l">
              <a:lnSpc>
                <a:spcPct val="100000"/>
              </a:lnSpc>
              <a:spcBef>
                <a:spcPts val="600"/>
              </a:spcBef>
              <a:spcAft>
                <a:spcPts val="0"/>
              </a:spcAft>
              <a:buClr>
                <a:schemeClr val="lt1"/>
              </a:buClr>
              <a:buSzPts val="1050"/>
              <a:buChar char="•"/>
              <a:defRPr sz="1050">
                <a:solidFill>
                  <a:schemeClr val="lt1"/>
                </a:solidFill>
              </a:defRPr>
            </a:lvl3pPr>
            <a:lvl4pPr indent="-292100" lvl="3" marL="1828800" algn="l">
              <a:lnSpc>
                <a:spcPct val="100000"/>
              </a:lnSpc>
              <a:spcBef>
                <a:spcPts val="600"/>
              </a:spcBef>
              <a:spcAft>
                <a:spcPts val="0"/>
              </a:spcAft>
              <a:buClr>
                <a:schemeClr val="lt1"/>
              </a:buClr>
              <a:buSzPts val="1000"/>
              <a:buChar char="o"/>
              <a:defRPr sz="1000">
                <a:solidFill>
                  <a:schemeClr val="lt1"/>
                </a:solidFill>
              </a:defRPr>
            </a:lvl4pPr>
            <a:lvl5pPr indent="-292100" lvl="4" marL="2286000" algn="l">
              <a:lnSpc>
                <a:spcPct val="100000"/>
              </a:lnSpc>
              <a:spcBef>
                <a:spcPts val="600"/>
              </a:spcBef>
              <a:spcAft>
                <a:spcPts val="0"/>
              </a:spcAft>
              <a:buClr>
                <a:schemeClr val="lt1"/>
              </a:buClr>
              <a:buSzPts val="1000"/>
              <a:buChar char="◆"/>
              <a:defRPr sz="10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9" name="Google Shape;429;p27"/>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27"/>
          <p:cNvSpPr txBox="1"/>
          <p:nvPr>
            <p:ph idx="4" type="body"/>
          </p:nvPr>
        </p:nvSpPr>
        <p:spPr>
          <a:xfrm>
            <a:off x="4770200" y="1836875"/>
            <a:ext cx="3945600" cy="10359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lt1"/>
              </a:buClr>
              <a:buSzPts val="1200"/>
              <a:buChar char="•"/>
              <a:defRPr sz="1200">
                <a:solidFill>
                  <a:schemeClr val="lt1"/>
                </a:solidFill>
              </a:defRPr>
            </a:lvl1pPr>
            <a:lvl2pPr indent="-298450" lvl="1" marL="914400" algn="l">
              <a:lnSpc>
                <a:spcPct val="100000"/>
              </a:lnSpc>
              <a:spcBef>
                <a:spcPts val="600"/>
              </a:spcBef>
              <a:spcAft>
                <a:spcPts val="0"/>
              </a:spcAft>
              <a:buClr>
                <a:schemeClr val="lt1"/>
              </a:buClr>
              <a:buSzPts val="1100"/>
              <a:buChar char="‒"/>
              <a:defRPr sz="1100">
                <a:solidFill>
                  <a:schemeClr val="lt1"/>
                </a:solidFill>
              </a:defRPr>
            </a:lvl2pPr>
            <a:lvl3pPr indent="-295275" lvl="2" marL="1371600" algn="l">
              <a:lnSpc>
                <a:spcPct val="100000"/>
              </a:lnSpc>
              <a:spcBef>
                <a:spcPts val="600"/>
              </a:spcBef>
              <a:spcAft>
                <a:spcPts val="0"/>
              </a:spcAft>
              <a:buClr>
                <a:schemeClr val="lt1"/>
              </a:buClr>
              <a:buSzPts val="1050"/>
              <a:buChar char="•"/>
              <a:defRPr sz="1050">
                <a:solidFill>
                  <a:schemeClr val="lt1"/>
                </a:solidFill>
              </a:defRPr>
            </a:lvl3pPr>
            <a:lvl4pPr indent="-292100" lvl="3" marL="1828800" algn="l">
              <a:lnSpc>
                <a:spcPct val="100000"/>
              </a:lnSpc>
              <a:spcBef>
                <a:spcPts val="600"/>
              </a:spcBef>
              <a:spcAft>
                <a:spcPts val="0"/>
              </a:spcAft>
              <a:buClr>
                <a:schemeClr val="lt1"/>
              </a:buClr>
              <a:buSzPts val="1000"/>
              <a:buChar char="o"/>
              <a:defRPr sz="1000">
                <a:solidFill>
                  <a:schemeClr val="lt1"/>
                </a:solidFill>
              </a:defRPr>
            </a:lvl4pPr>
            <a:lvl5pPr indent="-292100" lvl="4" marL="2286000" algn="l">
              <a:lnSpc>
                <a:spcPct val="100000"/>
              </a:lnSpc>
              <a:spcBef>
                <a:spcPts val="600"/>
              </a:spcBef>
              <a:spcAft>
                <a:spcPts val="0"/>
              </a:spcAft>
              <a:buClr>
                <a:schemeClr val="lt1"/>
              </a:buClr>
              <a:buSzPts val="1000"/>
              <a:buChar char="◆"/>
              <a:defRPr sz="10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1" name="Google Shape;431;p27"/>
          <p:cNvSpPr txBox="1"/>
          <p:nvPr>
            <p:ph idx="5" type="body"/>
          </p:nvPr>
        </p:nvSpPr>
        <p:spPr>
          <a:xfrm>
            <a:off x="476250" y="2983425"/>
            <a:ext cx="3880800" cy="365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228600" lvl="1" marL="914400" algn="l">
              <a:lnSpc>
                <a:spcPct val="100000"/>
              </a:lnSpc>
              <a:spcBef>
                <a:spcPts val="600"/>
              </a:spcBef>
              <a:spcAft>
                <a:spcPts val="0"/>
              </a:spcAft>
              <a:buClr>
                <a:schemeClr val="accent1"/>
              </a:buClr>
              <a:buSzPts val="1800"/>
              <a:buNone/>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432" name="Google Shape;432;p27"/>
          <p:cNvSpPr txBox="1"/>
          <p:nvPr>
            <p:ph idx="6" type="body"/>
          </p:nvPr>
        </p:nvSpPr>
        <p:spPr>
          <a:xfrm>
            <a:off x="4714876" y="2983427"/>
            <a:ext cx="3950208" cy="36576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800"/>
              <a:buNone/>
              <a:defRPr b="0" sz="1800">
                <a:solidFill>
                  <a:schemeClr val="accent1"/>
                </a:solidFill>
              </a:defRPr>
            </a:lvl1pPr>
            <a:lvl2pPr indent="-342900" lvl="1" marL="914400" algn="l">
              <a:lnSpc>
                <a:spcPct val="100000"/>
              </a:lnSpc>
              <a:spcBef>
                <a:spcPts val="600"/>
              </a:spcBef>
              <a:spcAft>
                <a:spcPts val="0"/>
              </a:spcAft>
              <a:buClr>
                <a:schemeClr val="accent1"/>
              </a:buClr>
              <a:buSzPts val="1800"/>
              <a:buChar char="‒"/>
              <a:defRPr>
                <a:solidFill>
                  <a:schemeClr val="accent1"/>
                </a:solidFill>
              </a:defRPr>
            </a:lvl2pPr>
            <a:lvl3pPr indent="-342900" lvl="2" marL="1371600" algn="l">
              <a:lnSpc>
                <a:spcPct val="100000"/>
              </a:lnSpc>
              <a:spcBef>
                <a:spcPts val="600"/>
              </a:spcBef>
              <a:spcAft>
                <a:spcPts val="0"/>
              </a:spcAft>
              <a:buClr>
                <a:schemeClr val="accent1"/>
              </a:buClr>
              <a:buSzPts val="1800"/>
              <a:buChar char="•"/>
              <a:defRPr>
                <a:solidFill>
                  <a:schemeClr val="accent1"/>
                </a:solidFill>
              </a:defRPr>
            </a:lvl3pPr>
            <a:lvl4pPr indent="-342900" lvl="3" marL="1828800" algn="l">
              <a:lnSpc>
                <a:spcPct val="100000"/>
              </a:lnSpc>
              <a:spcBef>
                <a:spcPts val="600"/>
              </a:spcBef>
              <a:spcAft>
                <a:spcPts val="0"/>
              </a:spcAft>
              <a:buClr>
                <a:schemeClr val="accent1"/>
              </a:buClr>
              <a:buSzPts val="1800"/>
              <a:buChar char="–"/>
              <a:defRPr>
                <a:solidFill>
                  <a:schemeClr val="accent1"/>
                </a:solidFill>
              </a:defRPr>
            </a:lvl4pPr>
            <a:lvl5pPr indent="-342900" lvl="4" marL="2286000" algn="l">
              <a:lnSpc>
                <a:spcPct val="100000"/>
              </a:lnSpc>
              <a:spcBef>
                <a:spcPts val="360"/>
              </a:spcBef>
              <a:spcAft>
                <a:spcPts val="0"/>
              </a:spcAft>
              <a:buClr>
                <a:schemeClr val="accent1"/>
              </a:buClr>
              <a:buSzPts val="1800"/>
              <a:buChar char="»"/>
              <a:defRPr>
                <a:solidFill>
                  <a:schemeClr val="accent1"/>
                </a:solidFill>
              </a:defRPr>
            </a:lvl5pPr>
            <a:lvl6pPr indent="-342900" lvl="5" marL="2743200" algn="l">
              <a:lnSpc>
                <a:spcPct val="100000"/>
              </a:lnSpc>
              <a:spcBef>
                <a:spcPts val="360"/>
              </a:spcBef>
              <a:spcAft>
                <a:spcPts val="0"/>
              </a:spcAft>
              <a:buClr>
                <a:schemeClr val="accent1"/>
              </a:buClr>
              <a:buSzPts val="1800"/>
              <a:buChar char="•"/>
              <a:defRPr>
                <a:solidFill>
                  <a:schemeClr val="accent1"/>
                </a:solidFill>
              </a:defRPr>
            </a:lvl6pPr>
            <a:lvl7pPr indent="-342900" lvl="6" marL="3200400" algn="l">
              <a:lnSpc>
                <a:spcPct val="100000"/>
              </a:lnSpc>
              <a:spcBef>
                <a:spcPts val="360"/>
              </a:spcBef>
              <a:spcAft>
                <a:spcPts val="0"/>
              </a:spcAft>
              <a:buClr>
                <a:schemeClr val="accent1"/>
              </a:buClr>
              <a:buSzPts val="1800"/>
              <a:buChar char="•"/>
              <a:defRPr>
                <a:solidFill>
                  <a:schemeClr val="accent1"/>
                </a:solidFill>
              </a:defRPr>
            </a:lvl7pPr>
            <a:lvl8pPr indent="-342900" lvl="7" marL="3657600" algn="l">
              <a:lnSpc>
                <a:spcPct val="100000"/>
              </a:lnSpc>
              <a:spcBef>
                <a:spcPts val="360"/>
              </a:spcBef>
              <a:spcAft>
                <a:spcPts val="0"/>
              </a:spcAft>
              <a:buClr>
                <a:schemeClr val="accent1"/>
              </a:buClr>
              <a:buSzPts val="1800"/>
              <a:buChar char="•"/>
              <a:defRPr>
                <a:solidFill>
                  <a:schemeClr val="accent1"/>
                </a:solidFill>
              </a:defRPr>
            </a:lvl8pPr>
            <a:lvl9pPr indent="-342900" lvl="8" marL="4114800" algn="l">
              <a:lnSpc>
                <a:spcPct val="100000"/>
              </a:lnSpc>
              <a:spcBef>
                <a:spcPts val="360"/>
              </a:spcBef>
              <a:spcAft>
                <a:spcPts val="0"/>
              </a:spcAft>
              <a:buClr>
                <a:schemeClr val="accent1"/>
              </a:buClr>
              <a:buSzPts val="1800"/>
              <a:buChar char="•"/>
              <a:defRPr>
                <a:solidFill>
                  <a:schemeClr val="accent1"/>
                </a:solidFill>
              </a:defRPr>
            </a:lvl9pPr>
          </a:lstStyle>
          <a:p/>
        </p:txBody>
      </p:sp>
      <p:sp>
        <p:nvSpPr>
          <p:cNvPr id="433" name="Google Shape;433;p27"/>
          <p:cNvSpPr txBox="1"/>
          <p:nvPr>
            <p:ph idx="7" type="body"/>
          </p:nvPr>
        </p:nvSpPr>
        <p:spPr>
          <a:xfrm>
            <a:off x="476250" y="3526725"/>
            <a:ext cx="3945600" cy="1167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lt1"/>
              </a:buClr>
              <a:buSzPts val="1200"/>
              <a:buChar char="•"/>
              <a:defRPr sz="1200">
                <a:solidFill>
                  <a:schemeClr val="lt1"/>
                </a:solidFill>
              </a:defRPr>
            </a:lvl1pPr>
            <a:lvl2pPr indent="-298450" lvl="1" marL="914400" algn="l">
              <a:lnSpc>
                <a:spcPct val="100000"/>
              </a:lnSpc>
              <a:spcBef>
                <a:spcPts val="600"/>
              </a:spcBef>
              <a:spcAft>
                <a:spcPts val="0"/>
              </a:spcAft>
              <a:buClr>
                <a:schemeClr val="lt1"/>
              </a:buClr>
              <a:buSzPts val="1100"/>
              <a:buChar char="‒"/>
              <a:defRPr sz="1100">
                <a:solidFill>
                  <a:schemeClr val="lt1"/>
                </a:solidFill>
              </a:defRPr>
            </a:lvl2pPr>
            <a:lvl3pPr indent="-295275" lvl="2" marL="1371600" algn="l">
              <a:lnSpc>
                <a:spcPct val="100000"/>
              </a:lnSpc>
              <a:spcBef>
                <a:spcPts val="600"/>
              </a:spcBef>
              <a:spcAft>
                <a:spcPts val="0"/>
              </a:spcAft>
              <a:buClr>
                <a:schemeClr val="lt1"/>
              </a:buClr>
              <a:buSzPts val="1050"/>
              <a:buChar char="•"/>
              <a:defRPr sz="1050">
                <a:solidFill>
                  <a:schemeClr val="lt1"/>
                </a:solidFill>
              </a:defRPr>
            </a:lvl3pPr>
            <a:lvl4pPr indent="-292100" lvl="3" marL="1828800" algn="l">
              <a:lnSpc>
                <a:spcPct val="100000"/>
              </a:lnSpc>
              <a:spcBef>
                <a:spcPts val="600"/>
              </a:spcBef>
              <a:spcAft>
                <a:spcPts val="0"/>
              </a:spcAft>
              <a:buClr>
                <a:schemeClr val="lt1"/>
              </a:buClr>
              <a:buSzPts val="1000"/>
              <a:buChar char="o"/>
              <a:defRPr sz="1000">
                <a:solidFill>
                  <a:schemeClr val="lt1"/>
                </a:solidFill>
              </a:defRPr>
            </a:lvl4pPr>
            <a:lvl5pPr indent="-292100" lvl="4" marL="2286000" algn="l">
              <a:lnSpc>
                <a:spcPct val="100000"/>
              </a:lnSpc>
              <a:spcBef>
                <a:spcPts val="600"/>
              </a:spcBef>
              <a:spcAft>
                <a:spcPts val="0"/>
              </a:spcAft>
              <a:buClr>
                <a:schemeClr val="lt1"/>
              </a:buClr>
              <a:buSzPts val="1000"/>
              <a:buChar char="◆"/>
              <a:defRPr sz="10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4" name="Google Shape;434;p27"/>
          <p:cNvSpPr txBox="1"/>
          <p:nvPr>
            <p:ph idx="8" type="body"/>
          </p:nvPr>
        </p:nvSpPr>
        <p:spPr>
          <a:xfrm>
            <a:off x="4714871" y="3526725"/>
            <a:ext cx="3950100" cy="1167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300"/>
              </a:spcBef>
              <a:spcAft>
                <a:spcPts val="0"/>
              </a:spcAft>
              <a:buClr>
                <a:schemeClr val="lt1"/>
              </a:buClr>
              <a:buSzPts val="1200"/>
              <a:buChar char="•"/>
              <a:defRPr sz="1200">
                <a:solidFill>
                  <a:schemeClr val="lt1"/>
                </a:solidFill>
              </a:defRPr>
            </a:lvl1pPr>
            <a:lvl2pPr indent="-298450" lvl="1" marL="914400" algn="l">
              <a:lnSpc>
                <a:spcPct val="100000"/>
              </a:lnSpc>
              <a:spcBef>
                <a:spcPts val="600"/>
              </a:spcBef>
              <a:spcAft>
                <a:spcPts val="0"/>
              </a:spcAft>
              <a:buClr>
                <a:schemeClr val="lt1"/>
              </a:buClr>
              <a:buSzPts val="1100"/>
              <a:buChar char="‒"/>
              <a:defRPr sz="1100">
                <a:solidFill>
                  <a:schemeClr val="lt1"/>
                </a:solidFill>
              </a:defRPr>
            </a:lvl2pPr>
            <a:lvl3pPr indent="-295275" lvl="2" marL="1371600" algn="l">
              <a:lnSpc>
                <a:spcPct val="100000"/>
              </a:lnSpc>
              <a:spcBef>
                <a:spcPts val="600"/>
              </a:spcBef>
              <a:spcAft>
                <a:spcPts val="0"/>
              </a:spcAft>
              <a:buClr>
                <a:schemeClr val="lt1"/>
              </a:buClr>
              <a:buSzPts val="1050"/>
              <a:buChar char="•"/>
              <a:defRPr sz="1050">
                <a:solidFill>
                  <a:schemeClr val="lt1"/>
                </a:solidFill>
              </a:defRPr>
            </a:lvl3pPr>
            <a:lvl4pPr indent="-292100" lvl="3" marL="1828800" algn="l">
              <a:lnSpc>
                <a:spcPct val="100000"/>
              </a:lnSpc>
              <a:spcBef>
                <a:spcPts val="600"/>
              </a:spcBef>
              <a:spcAft>
                <a:spcPts val="0"/>
              </a:spcAft>
              <a:buClr>
                <a:schemeClr val="lt1"/>
              </a:buClr>
              <a:buSzPts val="1000"/>
              <a:buChar char="o"/>
              <a:defRPr sz="1000">
                <a:solidFill>
                  <a:schemeClr val="lt1"/>
                </a:solidFill>
              </a:defRPr>
            </a:lvl4pPr>
            <a:lvl5pPr indent="-292100" lvl="4" marL="2286000" algn="l">
              <a:lnSpc>
                <a:spcPct val="100000"/>
              </a:lnSpc>
              <a:spcBef>
                <a:spcPts val="600"/>
              </a:spcBef>
              <a:spcAft>
                <a:spcPts val="0"/>
              </a:spcAft>
              <a:buClr>
                <a:schemeClr val="lt1"/>
              </a:buClr>
              <a:buSzPts val="1000"/>
              <a:buChar char="◆"/>
              <a:defRPr sz="10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5" name="Google Shape;435;p27"/>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C9C9C"/>
              </a:buClr>
              <a:buSzPts val="600"/>
              <a:buNone/>
              <a:defRPr>
                <a:solidFill>
                  <a:srgbClr val="9C9C9C"/>
                </a:solidFill>
              </a:defRPr>
            </a:lvl1pPr>
            <a:lvl2pPr lvl="1" algn="l">
              <a:lnSpc>
                <a:spcPct val="100000"/>
              </a:lnSpc>
              <a:spcBef>
                <a:spcPts val="0"/>
              </a:spcBef>
              <a:spcAft>
                <a:spcPts val="0"/>
              </a:spcAft>
              <a:buClr>
                <a:srgbClr val="9C9C9C"/>
              </a:buClr>
              <a:buSzPts val="600"/>
              <a:buNone/>
              <a:defRPr>
                <a:solidFill>
                  <a:srgbClr val="9C9C9C"/>
                </a:solidFill>
              </a:defRPr>
            </a:lvl2pPr>
            <a:lvl3pPr lvl="2" algn="l">
              <a:lnSpc>
                <a:spcPct val="100000"/>
              </a:lnSpc>
              <a:spcBef>
                <a:spcPts val="0"/>
              </a:spcBef>
              <a:spcAft>
                <a:spcPts val="0"/>
              </a:spcAft>
              <a:buClr>
                <a:srgbClr val="9C9C9C"/>
              </a:buClr>
              <a:buSzPts val="600"/>
              <a:buNone/>
              <a:defRPr>
                <a:solidFill>
                  <a:srgbClr val="9C9C9C"/>
                </a:solidFill>
              </a:defRPr>
            </a:lvl3pPr>
            <a:lvl4pPr lvl="3" algn="l">
              <a:lnSpc>
                <a:spcPct val="100000"/>
              </a:lnSpc>
              <a:spcBef>
                <a:spcPts val="0"/>
              </a:spcBef>
              <a:spcAft>
                <a:spcPts val="0"/>
              </a:spcAft>
              <a:buClr>
                <a:srgbClr val="9C9C9C"/>
              </a:buClr>
              <a:buSzPts val="600"/>
              <a:buNone/>
              <a:defRPr>
                <a:solidFill>
                  <a:srgbClr val="9C9C9C"/>
                </a:solidFill>
              </a:defRPr>
            </a:lvl4pPr>
            <a:lvl5pPr lvl="4" algn="l">
              <a:lnSpc>
                <a:spcPct val="100000"/>
              </a:lnSpc>
              <a:spcBef>
                <a:spcPts val="0"/>
              </a:spcBef>
              <a:spcAft>
                <a:spcPts val="0"/>
              </a:spcAft>
              <a:buClr>
                <a:srgbClr val="9C9C9C"/>
              </a:buClr>
              <a:buSzPts val="600"/>
              <a:buNone/>
              <a:defRPr>
                <a:solidFill>
                  <a:srgbClr val="9C9C9C"/>
                </a:solidFill>
              </a:defRPr>
            </a:lvl5pPr>
            <a:lvl6pPr lvl="5" algn="l">
              <a:lnSpc>
                <a:spcPct val="100000"/>
              </a:lnSpc>
              <a:spcBef>
                <a:spcPts val="0"/>
              </a:spcBef>
              <a:spcAft>
                <a:spcPts val="0"/>
              </a:spcAft>
              <a:buClr>
                <a:srgbClr val="9C9C9C"/>
              </a:buClr>
              <a:buSzPts val="600"/>
              <a:buNone/>
              <a:defRPr>
                <a:solidFill>
                  <a:srgbClr val="9C9C9C"/>
                </a:solidFill>
              </a:defRPr>
            </a:lvl6pPr>
            <a:lvl7pPr lvl="6" algn="l">
              <a:lnSpc>
                <a:spcPct val="100000"/>
              </a:lnSpc>
              <a:spcBef>
                <a:spcPts val="0"/>
              </a:spcBef>
              <a:spcAft>
                <a:spcPts val="0"/>
              </a:spcAft>
              <a:buClr>
                <a:srgbClr val="9C9C9C"/>
              </a:buClr>
              <a:buSzPts val="600"/>
              <a:buNone/>
              <a:defRPr>
                <a:solidFill>
                  <a:srgbClr val="9C9C9C"/>
                </a:solidFill>
              </a:defRPr>
            </a:lvl7pPr>
            <a:lvl8pPr lvl="7" algn="l">
              <a:lnSpc>
                <a:spcPct val="100000"/>
              </a:lnSpc>
              <a:spcBef>
                <a:spcPts val="0"/>
              </a:spcBef>
              <a:spcAft>
                <a:spcPts val="0"/>
              </a:spcAft>
              <a:buClr>
                <a:srgbClr val="9C9C9C"/>
              </a:buClr>
              <a:buSzPts val="600"/>
              <a:buNone/>
              <a:defRPr>
                <a:solidFill>
                  <a:srgbClr val="9C9C9C"/>
                </a:solidFill>
              </a:defRPr>
            </a:lvl8pPr>
            <a:lvl9pPr lvl="8" algn="l">
              <a:lnSpc>
                <a:spcPct val="100000"/>
              </a:lnSpc>
              <a:spcBef>
                <a:spcPts val="0"/>
              </a:spcBef>
              <a:spcAft>
                <a:spcPts val="0"/>
              </a:spcAft>
              <a:buClr>
                <a:srgbClr val="9C9C9C"/>
              </a:buClr>
              <a:buSzPts val="600"/>
              <a:buNone/>
              <a:defRPr>
                <a:solidFill>
                  <a:srgbClr val="9C9C9C"/>
                </a:solidFill>
              </a:defRPr>
            </a:lvl9pPr>
          </a:lstStyle>
          <a:p/>
        </p:txBody>
      </p:sp>
      <p:sp>
        <p:nvSpPr>
          <p:cNvPr id="436" name="Google Shape;436;p2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37" name="Google Shape;437;p2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27"/>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2">
  <p:cSld name="Title Only-2">
    <p:bg>
      <p:bgPr>
        <a:solidFill>
          <a:schemeClr val="dk1"/>
        </a:solidFill>
      </p:bgPr>
    </p:bg>
    <p:spTree>
      <p:nvGrpSpPr>
        <p:cNvPr id="439" name="Shape 439"/>
        <p:cNvGrpSpPr/>
        <p:nvPr/>
      </p:nvGrpSpPr>
      <p:grpSpPr>
        <a:xfrm>
          <a:off x="0" y="0"/>
          <a:ext cx="0" cy="0"/>
          <a:chOff x="0" y="0"/>
          <a:chExt cx="0" cy="0"/>
        </a:xfrm>
      </p:grpSpPr>
      <p:sp>
        <p:nvSpPr>
          <p:cNvPr id="440" name="Google Shape;440;p28"/>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28"/>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42" name="Google Shape;442;p28"/>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43" name="Google Shape;443;p2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4" name="Google Shape;444;p28"/>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Key Points">
  <p:cSld name="Three Key Points">
    <p:spTree>
      <p:nvGrpSpPr>
        <p:cNvPr id="445" name="Shape 445"/>
        <p:cNvGrpSpPr/>
        <p:nvPr/>
      </p:nvGrpSpPr>
      <p:grpSpPr>
        <a:xfrm>
          <a:off x="0" y="0"/>
          <a:ext cx="0" cy="0"/>
          <a:chOff x="0" y="0"/>
          <a:chExt cx="0" cy="0"/>
        </a:xfrm>
      </p:grpSpPr>
      <p:sp>
        <p:nvSpPr>
          <p:cNvPr id="446" name="Google Shape;446;p29"/>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29"/>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48" name="Google Shape;448;p29"/>
          <p:cNvSpPr txBox="1"/>
          <p:nvPr>
            <p:ph idx="1" type="body"/>
          </p:nvPr>
        </p:nvSpPr>
        <p:spPr>
          <a:xfrm>
            <a:off x="476250" y="3125674"/>
            <a:ext cx="24384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9" name="Google Shape;449;p29"/>
          <p:cNvSpPr txBox="1"/>
          <p:nvPr>
            <p:ph idx="2" type="body"/>
          </p:nvPr>
        </p:nvSpPr>
        <p:spPr>
          <a:xfrm>
            <a:off x="3352801" y="3125674"/>
            <a:ext cx="24384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0" name="Google Shape;450;p29"/>
          <p:cNvSpPr txBox="1"/>
          <p:nvPr>
            <p:ph idx="3" type="body"/>
          </p:nvPr>
        </p:nvSpPr>
        <p:spPr>
          <a:xfrm>
            <a:off x="6229350" y="3125674"/>
            <a:ext cx="24384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1" name="Google Shape;451;p29"/>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52" name="Google Shape;452;p2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Key Points-2">
  <p:cSld name="Three Key Points-2">
    <p:bg>
      <p:bgPr>
        <a:solidFill>
          <a:schemeClr val="dk1"/>
        </a:solidFill>
      </p:bgPr>
    </p:bg>
    <p:spTree>
      <p:nvGrpSpPr>
        <p:cNvPr id="453" name="Shape 453"/>
        <p:cNvGrpSpPr/>
        <p:nvPr/>
      </p:nvGrpSpPr>
      <p:grpSpPr>
        <a:xfrm>
          <a:off x="0" y="0"/>
          <a:ext cx="0" cy="0"/>
          <a:chOff x="0" y="0"/>
          <a:chExt cx="0" cy="0"/>
        </a:xfrm>
      </p:grpSpPr>
      <p:sp>
        <p:nvSpPr>
          <p:cNvPr id="454" name="Google Shape;454;p30"/>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30"/>
          <p:cNvSpPr txBox="1"/>
          <p:nvPr>
            <p:ph idx="11" type="ftr"/>
          </p:nvPr>
        </p:nvSpPr>
        <p:spPr>
          <a:xfrm>
            <a:off x="403650" y="4725400"/>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56" name="Google Shape;456;p30"/>
          <p:cNvSpPr txBox="1"/>
          <p:nvPr>
            <p:ph idx="1" type="body"/>
          </p:nvPr>
        </p:nvSpPr>
        <p:spPr>
          <a:xfrm>
            <a:off x="403650" y="3125675"/>
            <a:ext cx="25110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7" name="Google Shape;457;p30"/>
          <p:cNvSpPr txBox="1"/>
          <p:nvPr>
            <p:ph idx="2" type="body"/>
          </p:nvPr>
        </p:nvSpPr>
        <p:spPr>
          <a:xfrm>
            <a:off x="3280200" y="3125675"/>
            <a:ext cx="25839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8" name="Google Shape;458;p30"/>
          <p:cNvSpPr txBox="1"/>
          <p:nvPr>
            <p:ph idx="3" type="body"/>
          </p:nvPr>
        </p:nvSpPr>
        <p:spPr>
          <a:xfrm>
            <a:off x="6229350" y="3125675"/>
            <a:ext cx="2511000" cy="1599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600"/>
              <a:buFont typeface="Arial"/>
              <a:buNone/>
              <a:defRPr sz="16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9" name="Google Shape;459;p30"/>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60" name="Google Shape;460;p3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1" name="Google Shape;461;p30"/>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eft-Align">
  <p:cSld name="Title and Content Left-Left Align">
    <p:spTree>
      <p:nvGrpSpPr>
        <p:cNvPr id="20" name="Shape 20"/>
        <p:cNvGrpSpPr/>
        <p:nvPr/>
      </p:nvGrpSpPr>
      <p:grpSpPr>
        <a:xfrm>
          <a:off x="0" y="0"/>
          <a:ext cx="0" cy="0"/>
          <a:chOff x="0" y="0"/>
          <a:chExt cx="0" cy="0"/>
        </a:xfrm>
      </p:grpSpPr>
      <p:sp>
        <p:nvSpPr>
          <p:cNvPr id="21" name="Google Shape;21;p4"/>
          <p:cNvSpPr txBox="1"/>
          <p:nvPr>
            <p:ph type="title"/>
          </p:nvPr>
        </p:nvSpPr>
        <p:spPr>
          <a:xfrm>
            <a:off x="395075" y="412527"/>
            <a:ext cx="8272800" cy="5904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3" name="Google Shape;23;p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4"/>
          <p:cNvSpPr txBox="1"/>
          <p:nvPr>
            <p:ph idx="1" type="body"/>
          </p:nvPr>
        </p:nvSpPr>
        <p:spPr>
          <a:xfrm>
            <a:off x="402150" y="1245350"/>
            <a:ext cx="3985800" cy="33981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_Six Items">
  <p:cSld name="Grid_Six Items">
    <p:spTree>
      <p:nvGrpSpPr>
        <p:cNvPr id="462" name="Shape 462"/>
        <p:cNvGrpSpPr/>
        <p:nvPr/>
      </p:nvGrpSpPr>
      <p:grpSpPr>
        <a:xfrm>
          <a:off x="0" y="0"/>
          <a:ext cx="0" cy="0"/>
          <a:chOff x="0" y="0"/>
          <a:chExt cx="0" cy="0"/>
        </a:xfrm>
      </p:grpSpPr>
      <p:sp>
        <p:nvSpPr>
          <p:cNvPr id="463" name="Google Shape;463;p31"/>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64" name="Google Shape;464;p31"/>
          <p:cNvCxnSpPr/>
          <p:nvPr/>
        </p:nvCxnSpPr>
        <p:spPr>
          <a:xfrm>
            <a:off x="3104538" y="1662248"/>
            <a:ext cx="0" cy="2590800"/>
          </a:xfrm>
          <a:prstGeom prst="straightConnector1">
            <a:avLst/>
          </a:prstGeom>
          <a:noFill/>
          <a:ln cap="rnd" cmpd="sng" w="12700">
            <a:solidFill>
              <a:srgbClr val="DFDFDF"/>
            </a:solidFill>
            <a:prstDash val="solid"/>
            <a:round/>
            <a:headEnd len="sm" w="sm" type="none"/>
            <a:tailEnd len="sm" w="sm" type="none"/>
          </a:ln>
        </p:spPr>
      </p:cxnSp>
      <p:cxnSp>
        <p:nvCxnSpPr>
          <p:cNvPr id="465" name="Google Shape;465;p31"/>
          <p:cNvCxnSpPr/>
          <p:nvPr/>
        </p:nvCxnSpPr>
        <p:spPr>
          <a:xfrm>
            <a:off x="475488" y="3013756"/>
            <a:ext cx="8193000" cy="0"/>
          </a:xfrm>
          <a:prstGeom prst="straightConnector1">
            <a:avLst/>
          </a:prstGeom>
          <a:noFill/>
          <a:ln cap="rnd" cmpd="sng" w="12700">
            <a:solidFill>
              <a:srgbClr val="DFDFDF"/>
            </a:solidFill>
            <a:prstDash val="solid"/>
            <a:round/>
            <a:headEnd len="sm" w="sm" type="none"/>
            <a:tailEnd len="sm" w="sm" type="none"/>
          </a:ln>
        </p:spPr>
      </p:cxnSp>
      <p:cxnSp>
        <p:nvCxnSpPr>
          <p:cNvPr id="466" name="Google Shape;466;p31"/>
          <p:cNvCxnSpPr/>
          <p:nvPr/>
        </p:nvCxnSpPr>
        <p:spPr>
          <a:xfrm>
            <a:off x="6039462" y="1664308"/>
            <a:ext cx="0" cy="2590800"/>
          </a:xfrm>
          <a:prstGeom prst="straightConnector1">
            <a:avLst/>
          </a:prstGeom>
          <a:noFill/>
          <a:ln cap="rnd" cmpd="sng" w="12700">
            <a:solidFill>
              <a:srgbClr val="DFDFDF"/>
            </a:solidFill>
            <a:prstDash val="solid"/>
            <a:round/>
            <a:headEnd len="sm" w="sm" type="none"/>
            <a:tailEnd len="sm" w="sm" type="none"/>
          </a:ln>
        </p:spPr>
      </p:cxnSp>
      <p:sp>
        <p:nvSpPr>
          <p:cNvPr id="467" name="Google Shape;467;p31"/>
          <p:cNvSpPr txBox="1"/>
          <p:nvPr>
            <p:ph idx="1" type="body"/>
          </p:nvPr>
        </p:nvSpPr>
        <p:spPr>
          <a:xfrm>
            <a:off x="403650" y="2316800"/>
            <a:ext cx="2532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8" name="Google Shape;468;p31"/>
          <p:cNvSpPr txBox="1"/>
          <p:nvPr>
            <p:ph idx="2" type="body"/>
          </p:nvPr>
        </p:nvSpPr>
        <p:spPr>
          <a:xfrm>
            <a:off x="403650" y="3125675"/>
            <a:ext cx="2532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9" name="Google Shape;469;p31"/>
          <p:cNvSpPr txBox="1"/>
          <p:nvPr>
            <p:ph idx="3" type="body"/>
          </p:nvPr>
        </p:nvSpPr>
        <p:spPr>
          <a:xfrm>
            <a:off x="3279925" y="3125675"/>
            <a:ext cx="2598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0" name="Google Shape;470;p31"/>
          <p:cNvSpPr txBox="1"/>
          <p:nvPr>
            <p:ph idx="4" type="body"/>
          </p:nvPr>
        </p:nvSpPr>
        <p:spPr>
          <a:xfrm>
            <a:off x="3265150" y="2316800"/>
            <a:ext cx="2598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1" name="Google Shape;471;p31"/>
          <p:cNvSpPr txBox="1"/>
          <p:nvPr>
            <p:ph idx="5" type="body"/>
          </p:nvPr>
        </p:nvSpPr>
        <p:spPr>
          <a:xfrm>
            <a:off x="6207450" y="2316800"/>
            <a:ext cx="2532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2" name="Google Shape;472;p31"/>
          <p:cNvSpPr txBox="1"/>
          <p:nvPr>
            <p:ph idx="6" type="body"/>
          </p:nvPr>
        </p:nvSpPr>
        <p:spPr>
          <a:xfrm>
            <a:off x="6207450" y="3125675"/>
            <a:ext cx="2532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3" name="Google Shape;473;p31"/>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74" name="Google Shape;474;p31"/>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75" name="Google Shape;475;p3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_Six Items-2">
  <p:cSld name="Grid_Six Items-2">
    <p:bg>
      <p:bgPr>
        <a:solidFill>
          <a:schemeClr val="dk1"/>
        </a:solidFill>
      </p:bgPr>
    </p:bg>
    <p:spTree>
      <p:nvGrpSpPr>
        <p:cNvPr id="476" name="Shape 476"/>
        <p:cNvGrpSpPr/>
        <p:nvPr/>
      </p:nvGrpSpPr>
      <p:grpSpPr>
        <a:xfrm>
          <a:off x="0" y="0"/>
          <a:ext cx="0" cy="0"/>
          <a:chOff x="0" y="0"/>
          <a:chExt cx="0" cy="0"/>
        </a:xfrm>
      </p:grpSpPr>
      <p:sp>
        <p:nvSpPr>
          <p:cNvPr id="477" name="Google Shape;477;p32"/>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78" name="Google Shape;478;p32"/>
          <p:cNvCxnSpPr/>
          <p:nvPr/>
        </p:nvCxnSpPr>
        <p:spPr>
          <a:xfrm>
            <a:off x="3094871" y="1664298"/>
            <a:ext cx="0" cy="2590800"/>
          </a:xfrm>
          <a:prstGeom prst="straightConnector1">
            <a:avLst/>
          </a:prstGeom>
          <a:noFill/>
          <a:ln cap="rnd" cmpd="sng" w="12700">
            <a:solidFill>
              <a:schemeClr val="accent1"/>
            </a:solidFill>
            <a:prstDash val="solid"/>
            <a:round/>
            <a:headEnd len="sm" w="sm" type="none"/>
            <a:tailEnd len="sm" w="sm" type="none"/>
          </a:ln>
        </p:spPr>
      </p:cxnSp>
      <p:cxnSp>
        <p:nvCxnSpPr>
          <p:cNvPr id="479" name="Google Shape;479;p32"/>
          <p:cNvCxnSpPr/>
          <p:nvPr/>
        </p:nvCxnSpPr>
        <p:spPr>
          <a:xfrm>
            <a:off x="475488" y="3005158"/>
            <a:ext cx="8193000" cy="0"/>
          </a:xfrm>
          <a:prstGeom prst="straightConnector1">
            <a:avLst/>
          </a:prstGeom>
          <a:noFill/>
          <a:ln cap="rnd" cmpd="sng" w="12700">
            <a:solidFill>
              <a:schemeClr val="accent1"/>
            </a:solidFill>
            <a:prstDash val="solid"/>
            <a:round/>
            <a:headEnd len="sm" w="sm" type="none"/>
            <a:tailEnd len="sm" w="sm" type="none"/>
          </a:ln>
        </p:spPr>
      </p:cxnSp>
      <p:cxnSp>
        <p:nvCxnSpPr>
          <p:cNvPr id="480" name="Google Shape;480;p32"/>
          <p:cNvCxnSpPr/>
          <p:nvPr/>
        </p:nvCxnSpPr>
        <p:spPr>
          <a:xfrm>
            <a:off x="6031954" y="1664308"/>
            <a:ext cx="0" cy="2590800"/>
          </a:xfrm>
          <a:prstGeom prst="straightConnector1">
            <a:avLst/>
          </a:prstGeom>
          <a:noFill/>
          <a:ln cap="rnd" cmpd="sng" w="12700">
            <a:solidFill>
              <a:schemeClr val="accent1"/>
            </a:solidFill>
            <a:prstDash val="solid"/>
            <a:round/>
            <a:headEnd len="sm" w="sm" type="none"/>
            <a:tailEnd len="sm" w="sm" type="none"/>
          </a:ln>
        </p:spPr>
      </p:cxnSp>
      <p:sp>
        <p:nvSpPr>
          <p:cNvPr id="481" name="Google Shape;481;p32"/>
          <p:cNvSpPr txBox="1"/>
          <p:nvPr>
            <p:ph idx="1" type="body"/>
          </p:nvPr>
        </p:nvSpPr>
        <p:spPr>
          <a:xfrm>
            <a:off x="403650" y="2316800"/>
            <a:ext cx="2532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2" name="Google Shape;482;p32"/>
          <p:cNvSpPr txBox="1"/>
          <p:nvPr>
            <p:ph idx="2" type="body"/>
          </p:nvPr>
        </p:nvSpPr>
        <p:spPr>
          <a:xfrm>
            <a:off x="403650" y="3144800"/>
            <a:ext cx="2532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3" name="Google Shape;483;p32"/>
          <p:cNvSpPr txBox="1"/>
          <p:nvPr>
            <p:ph idx="3" type="body"/>
          </p:nvPr>
        </p:nvSpPr>
        <p:spPr>
          <a:xfrm>
            <a:off x="3279925" y="3144800"/>
            <a:ext cx="2598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32"/>
          <p:cNvSpPr txBox="1"/>
          <p:nvPr>
            <p:ph idx="4" type="body"/>
          </p:nvPr>
        </p:nvSpPr>
        <p:spPr>
          <a:xfrm>
            <a:off x="3265150" y="2316800"/>
            <a:ext cx="2598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5" name="Google Shape;485;p32"/>
          <p:cNvSpPr txBox="1"/>
          <p:nvPr>
            <p:ph idx="5" type="body"/>
          </p:nvPr>
        </p:nvSpPr>
        <p:spPr>
          <a:xfrm>
            <a:off x="6207450" y="2316800"/>
            <a:ext cx="2532900" cy="548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6" name="Google Shape;486;p32"/>
          <p:cNvSpPr txBox="1"/>
          <p:nvPr>
            <p:ph idx="6" type="body"/>
          </p:nvPr>
        </p:nvSpPr>
        <p:spPr>
          <a:xfrm>
            <a:off x="6190650" y="3144800"/>
            <a:ext cx="2532900" cy="548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Font typeface="Arial"/>
              <a:buNone/>
              <a:defRPr sz="1200">
                <a:solidFill>
                  <a:schemeClr val="lt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7" name="Google Shape;487;p32"/>
          <p:cNvSpPr txBox="1"/>
          <p:nvPr>
            <p:ph idx="11" type="ftr"/>
          </p:nvPr>
        </p:nvSpPr>
        <p:spPr>
          <a:xfrm>
            <a:off x="403650" y="4725400"/>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88" name="Google Shape;488;p32"/>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89" name="Google Shape;489;p3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32"/>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Headline-2">
  <p:cSld name="1/2_Headline-2">
    <p:bg>
      <p:bgPr>
        <a:solidFill>
          <a:schemeClr val="dk1"/>
        </a:solidFill>
      </p:bgPr>
    </p:bg>
    <p:spTree>
      <p:nvGrpSpPr>
        <p:cNvPr id="491" name="Shape 491"/>
        <p:cNvGrpSpPr/>
        <p:nvPr/>
      </p:nvGrpSpPr>
      <p:grpSpPr>
        <a:xfrm>
          <a:off x="0" y="0"/>
          <a:ext cx="0" cy="0"/>
          <a:chOff x="0" y="0"/>
          <a:chExt cx="0" cy="0"/>
        </a:xfrm>
      </p:grpSpPr>
      <p:sp>
        <p:nvSpPr>
          <p:cNvPr id="492" name="Google Shape;492;p33"/>
          <p:cNvSpPr/>
          <p:nvPr/>
        </p:nvSpPr>
        <p:spPr>
          <a:xfrm>
            <a:off x="6825" y="7125"/>
            <a:ext cx="3901800" cy="5143500"/>
          </a:xfrm>
          <a:prstGeom prst="rect">
            <a:avLst/>
          </a:prstGeom>
          <a:solidFill>
            <a:schemeClr val="dk1"/>
          </a:solidFill>
          <a:ln cap="flat" cmpd="sng" w="9525">
            <a:solidFill>
              <a:srgbClr val="4D4D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p33"/>
          <p:cNvPicPr preferRelativeResize="0"/>
          <p:nvPr/>
        </p:nvPicPr>
        <p:blipFill rotWithShape="1">
          <a:blip r:embed="rId2">
            <a:alphaModFix/>
          </a:blip>
          <a:srcRect b="0" l="36405" r="34949" t="0"/>
          <a:stretch/>
        </p:blipFill>
        <p:spPr>
          <a:xfrm>
            <a:off x="403650" y="-408025"/>
            <a:ext cx="3116672" cy="5881250"/>
          </a:xfrm>
          <a:prstGeom prst="rect">
            <a:avLst/>
          </a:prstGeom>
          <a:noFill/>
          <a:ln>
            <a:noFill/>
          </a:ln>
        </p:spPr>
      </p:pic>
      <p:sp>
        <p:nvSpPr>
          <p:cNvPr id="494" name="Google Shape;494;p33"/>
          <p:cNvSpPr txBox="1"/>
          <p:nvPr>
            <p:ph idx="1" type="body"/>
          </p:nvPr>
        </p:nvSpPr>
        <p:spPr>
          <a:xfrm>
            <a:off x="403650" y="1159359"/>
            <a:ext cx="3116700" cy="29247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4400"/>
              <a:buFont typeface="Arial"/>
              <a:buNone/>
              <a:defRPr b="1" sz="4400">
                <a:solidFill>
                  <a:schemeClr val="lt1"/>
                </a:solidFill>
              </a:defRPr>
            </a:lvl1pPr>
            <a:lvl2pPr indent="-228600" lvl="1" marL="914400" algn="ctr">
              <a:lnSpc>
                <a:spcPct val="100000"/>
              </a:lnSpc>
              <a:spcBef>
                <a:spcPts val="600"/>
              </a:spcBef>
              <a:spcAft>
                <a:spcPts val="0"/>
              </a:spcAft>
              <a:buClr>
                <a:schemeClr val="lt1"/>
              </a:buClr>
              <a:buSzPts val="1100"/>
              <a:buFont typeface="Arial"/>
              <a:buNone/>
              <a:defRPr sz="1100">
                <a:solidFill>
                  <a:schemeClr val="lt1"/>
                </a:solidFill>
              </a:defRPr>
            </a:lvl2pPr>
            <a:lvl3pPr indent="-228600" lvl="2" marL="1371600" algn="ctr">
              <a:lnSpc>
                <a:spcPct val="100000"/>
              </a:lnSpc>
              <a:spcBef>
                <a:spcPts val="600"/>
              </a:spcBef>
              <a:spcAft>
                <a:spcPts val="0"/>
              </a:spcAft>
              <a:buClr>
                <a:schemeClr val="lt1"/>
              </a:buClr>
              <a:buSzPts val="1100"/>
              <a:buFont typeface="Arial"/>
              <a:buNone/>
              <a:defRPr sz="1100">
                <a:solidFill>
                  <a:schemeClr val="lt1"/>
                </a:solidFill>
              </a:defRPr>
            </a:lvl3pPr>
            <a:lvl4pPr indent="-228600" lvl="3" marL="1828800" algn="ctr">
              <a:lnSpc>
                <a:spcPct val="100000"/>
              </a:lnSpc>
              <a:spcBef>
                <a:spcPts val="600"/>
              </a:spcBef>
              <a:spcAft>
                <a:spcPts val="0"/>
              </a:spcAft>
              <a:buClr>
                <a:schemeClr val="lt1"/>
              </a:buClr>
              <a:buSzPts val="1100"/>
              <a:buFont typeface="Arial"/>
              <a:buNone/>
              <a:defRPr sz="1100">
                <a:solidFill>
                  <a:schemeClr val="lt1"/>
                </a:solidFill>
              </a:defRPr>
            </a:lvl4pPr>
            <a:lvl5pPr indent="-228600" lvl="4" marL="2286000" algn="ctr">
              <a:lnSpc>
                <a:spcPct val="100000"/>
              </a:lnSpc>
              <a:spcBef>
                <a:spcPts val="220"/>
              </a:spcBef>
              <a:spcAft>
                <a:spcPts val="0"/>
              </a:spcAft>
              <a:buClr>
                <a:schemeClr val="lt1"/>
              </a:buClr>
              <a:buSzPts val="1100"/>
              <a:buFont typeface="Arial"/>
              <a:buNone/>
              <a:defRPr sz="1100">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495" name="Google Shape;495;p33"/>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33"/>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3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p33"/>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Graphic, Minimal Text">
  <p:cSld name="Layout-3A">
    <p:spTree>
      <p:nvGrpSpPr>
        <p:cNvPr id="499" name="Shape 499"/>
        <p:cNvGrpSpPr/>
        <p:nvPr/>
      </p:nvGrpSpPr>
      <p:grpSpPr>
        <a:xfrm>
          <a:off x="0" y="0"/>
          <a:ext cx="0" cy="0"/>
          <a:chOff x="0" y="0"/>
          <a:chExt cx="0" cy="0"/>
        </a:xfrm>
      </p:grpSpPr>
      <p:pic>
        <p:nvPicPr>
          <p:cNvPr id="500" name="Google Shape;500;p34"/>
          <p:cNvPicPr preferRelativeResize="0"/>
          <p:nvPr/>
        </p:nvPicPr>
        <p:blipFill rotWithShape="1">
          <a:blip r:embed="rId2">
            <a:alphaModFix/>
          </a:blip>
          <a:srcRect b="455" l="0" r="0" t="455"/>
          <a:stretch/>
        </p:blipFill>
        <p:spPr>
          <a:xfrm>
            <a:off x="-1631925" y="-2685075"/>
            <a:ext cx="6139249" cy="6083400"/>
          </a:xfrm>
          <a:prstGeom prst="rect">
            <a:avLst/>
          </a:prstGeom>
          <a:noFill/>
          <a:ln>
            <a:noFill/>
          </a:ln>
        </p:spPr>
      </p:pic>
      <p:sp>
        <p:nvSpPr>
          <p:cNvPr id="501" name="Google Shape;501;p34"/>
          <p:cNvSpPr txBox="1"/>
          <p:nvPr>
            <p:ph type="title"/>
          </p:nvPr>
        </p:nvSpPr>
        <p:spPr>
          <a:xfrm>
            <a:off x="403650" y="403975"/>
            <a:ext cx="2532900" cy="2473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2" name="Google Shape;502;p34"/>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3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4"/>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Graphic, Minimal Text">
  <p:cSld name="Layout-3B">
    <p:bg>
      <p:bgPr>
        <a:solidFill>
          <a:schemeClr val="dk1"/>
        </a:solidFill>
      </p:bgPr>
    </p:bg>
    <p:spTree>
      <p:nvGrpSpPr>
        <p:cNvPr id="505" name="Shape 505"/>
        <p:cNvGrpSpPr/>
        <p:nvPr/>
      </p:nvGrpSpPr>
      <p:grpSpPr>
        <a:xfrm>
          <a:off x="0" y="0"/>
          <a:ext cx="0" cy="0"/>
          <a:chOff x="0" y="0"/>
          <a:chExt cx="0" cy="0"/>
        </a:xfrm>
      </p:grpSpPr>
      <p:pic>
        <p:nvPicPr>
          <p:cNvPr id="506" name="Google Shape;506;p35"/>
          <p:cNvPicPr preferRelativeResize="0"/>
          <p:nvPr/>
        </p:nvPicPr>
        <p:blipFill rotWithShape="1">
          <a:blip r:embed="rId2">
            <a:alphaModFix/>
          </a:blip>
          <a:srcRect b="455" l="0" r="0" t="455"/>
          <a:stretch/>
        </p:blipFill>
        <p:spPr>
          <a:xfrm>
            <a:off x="-1631925" y="-2685075"/>
            <a:ext cx="6139249" cy="6083400"/>
          </a:xfrm>
          <a:prstGeom prst="rect">
            <a:avLst/>
          </a:prstGeom>
          <a:noFill/>
          <a:ln>
            <a:noFill/>
          </a:ln>
        </p:spPr>
      </p:pic>
      <p:sp>
        <p:nvSpPr>
          <p:cNvPr id="507" name="Google Shape;507;p35"/>
          <p:cNvSpPr txBox="1"/>
          <p:nvPr>
            <p:ph type="title"/>
          </p:nvPr>
        </p:nvSpPr>
        <p:spPr>
          <a:xfrm>
            <a:off x="403575" y="403975"/>
            <a:ext cx="2532900" cy="2473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35"/>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09" name="Google Shape;509;p3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10" name="Google Shape;510;p3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1" name="Google Shape;511;p35"/>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ized Headline">
  <p:cSld name="Layout-5A">
    <p:spTree>
      <p:nvGrpSpPr>
        <p:cNvPr id="512" name="Shape 512"/>
        <p:cNvGrpSpPr/>
        <p:nvPr/>
      </p:nvGrpSpPr>
      <p:grpSpPr>
        <a:xfrm>
          <a:off x="0" y="0"/>
          <a:ext cx="0" cy="0"/>
          <a:chOff x="0" y="0"/>
          <a:chExt cx="0" cy="0"/>
        </a:xfrm>
      </p:grpSpPr>
      <p:sp>
        <p:nvSpPr>
          <p:cNvPr id="513" name="Google Shape;513;p36"/>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4" name="Google Shape;514;p36"/>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6"/>
          <p:cNvSpPr txBox="1"/>
          <p:nvPr>
            <p:ph type="title"/>
          </p:nvPr>
        </p:nvSpPr>
        <p:spPr>
          <a:xfrm>
            <a:off x="403650" y="403977"/>
            <a:ext cx="82641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3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17" name="Google Shape;517;p3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ized Headline">
  <p:cSld name="Layout-5B">
    <p:bg>
      <p:bgPr>
        <a:solidFill>
          <a:schemeClr val="dk1"/>
        </a:solidFill>
      </p:bgPr>
    </p:bg>
    <p:spTree>
      <p:nvGrpSpPr>
        <p:cNvPr id="518" name="Shape 518"/>
        <p:cNvGrpSpPr/>
        <p:nvPr/>
      </p:nvGrpSpPr>
      <p:grpSpPr>
        <a:xfrm>
          <a:off x="0" y="0"/>
          <a:ext cx="0" cy="0"/>
          <a:chOff x="0" y="0"/>
          <a:chExt cx="0" cy="0"/>
        </a:xfrm>
      </p:grpSpPr>
      <p:sp>
        <p:nvSpPr>
          <p:cNvPr id="519" name="Google Shape;519;p37"/>
          <p:cNvSpPr txBox="1"/>
          <p:nvPr>
            <p:ph type="title"/>
          </p:nvPr>
        </p:nvSpPr>
        <p:spPr>
          <a:xfrm>
            <a:off x="403650" y="403977"/>
            <a:ext cx="82641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37"/>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21" name="Google Shape;521;p3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22" name="Google Shape;522;p3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3" name="Google Shape;523;p37"/>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ubject Comparison">
  <p:cSld name="Layout-13A">
    <p:spTree>
      <p:nvGrpSpPr>
        <p:cNvPr id="524" name="Shape 524"/>
        <p:cNvGrpSpPr/>
        <p:nvPr/>
      </p:nvGrpSpPr>
      <p:grpSpPr>
        <a:xfrm>
          <a:off x="0" y="0"/>
          <a:ext cx="0" cy="0"/>
          <a:chOff x="0" y="0"/>
          <a:chExt cx="0" cy="0"/>
        </a:xfrm>
      </p:grpSpPr>
      <p:sp>
        <p:nvSpPr>
          <p:cNvPr id="525" name="Google Shape;525;p38"/>
          <p:cNvSpPr/>
          <p:nvPr/>
        </p:nvSpPr>
        <p:spPr>
          <a:xfrm>
            <a:off x="-3489" y="1895778"/>
            <a:ext cx="9145754" cy="3248021"/>
          </a:xfrm>
          <a:custGeom>
            <a:rect b="b" l="l" r="r" t="t"/>
            <a:pathLst>
              <a:path extrusionOk="0" h="3248021" w="9145754">
                <a:moveTo>
                  <a:pt x="4575489" y="0"/>
                </a:moveTo>
                <a:cubicBezTo>
                  <a:pt x="6303696" y="0"/>
                  <a:pt x="7870850" y="689549"/>
                  <a:pt x="9016831" y="1808528"/>
                </a:cubicBezTo>
                <a:lnTo>
                  <a:pt x="9145754" y="1942546"/>
                </a:lnTo>
                <a:lnTo>
                  <a:pt x="9145754" y="3248021"/>
                </a:lnTo>
                <a:lnTo>
                  <a:pt x="0" y="3248021"/>
                </a:lnTo>
                <a:lnTo>
                  <a:pt x="0" y="1947977"/>
                </a:lnTo>
                <a:lnTo>
                  <a:pt x="134147" y="1808528"/>
                </a:lnTo>
                <a:cubicBezTo>
                  <a:pt x="1280129" y="689549"/>
                  <a:pt x="2847283" y="0"/>
                  <a:pt x="4575489" y="0"/>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666666"/>
              </a:solidFill>
              <a:latin typeface="Arial"/>
              <a:ea typeface="Arial"/>
              <a:cs typeface="Arial"/>
              <a:sym typeface="Arial"/>
            </a:endParaRPr>
          </a:p>
        </p:txBody>
      </p:sp>
      <p:sp>
        <p:nvSpPr>
          <p:cNvPr id="526" name="Google Shape;526;p38"/>
          <p:cNvSpPr/>
          <p:nvPr/>
        </p:nvSpPr>
        <p:spPr>
          <a:xfrm>
            <a:off x="6959759" y="2202393"/>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27" name="Google Shape;527;p38"/>
          <p:cNvSpPr/>
          <p:nvPr/>
        </p:nvSpPr>
        <p:spPr>
          <a:xfrm>
            <a:off x="1269841" y="2202393"/>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28" name="Google Shape;528;p38"/>
          <p:cNvSpPr/>
          <p:nvPr/>
        </p:nvSpPr>
        <p:spPr>
          <a:xfrm>
            <a:off x="4112188" y="1489168"/>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29" name="Google Shape;529;p38"/>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0" name="Google Shape;530;p38"/>
          <p:cNvSpPr txBox="1"/>
          <p:nvPr>
            <p:ph idx="1" type="body"/>
          </p:nvPr>
        </p:nvSpPr>
        <p:spPr>
          <a:xfrm>
            <a:off x="3279925" y="2754982"/>
            <a:ext cx="25842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31" name="Google Shape;531;p38"/>
          <p:cNvSpPr txBox="1"/>
          <p:nvPr>
            <p:ph idx="2" type="body"/>
          </p:nvPr>
        </p:nvSpPr>
        <p:spPr>
          <a:xfrm>
            <a:off x="6207450" y="3212500"/>
            <a:ext cx="2529000" cy="310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400"/>
              <a:buFont typeface="Arial"/>
              <a:buNone/>
              <a:defRPr b="1" i="0" sz="1400">
                <a:solidFill>
                  <a:schemeClr val="accent1"/>
                </a:solidFill>
              </a:defRPr>
            </a:lvl1pPr>
            <a:lvl2pPr indent="-342900" lvl="1" marL="914400" algn="ctr">
              <a:lnSpc>
                <a:spcPct val="100000"/>
              </a:lnSpc>
              <a:spcBef>
                <a:spcPts val="600"/>
              </a:spcBef>
              <a:spcAft>
                <a:spcPts val="0"/>
              </a:spcAft>
              <a:buClr>
                <a:schemeClr val="accent1"/>
              </a:buClr>
              <a:buSzPts val="1800"/>
              <a:buChar char="‒"/>
              <a:defRPr>
                <a:solidFill>
                  <a:schemeClr val="accent1"/>
                </a:solidFill>
              </a:defRPr>
            </a:lvl2pPr>
            <a:lvl3pPr indent="-342900" lvl="2" marL="1371600" algn="ctr">
              <a:lnSpc>
                <a:spcPct val="100000"/>
              </a:lnSpc>
              <a:spcBef>
                <a:spcPts val="600"/>
              </a:spcBef>
              <a:spcAft>
                <a:spcPts val="0"/>
              </a:spcAft>
              <a:buClr>
                <a:schemeClr val="accent1"/>
              </a:buClr>
              <a:buSzPts val="1800"/>
              <a:buChar char="•"/>
              <a:defRPr>
                <a:solidFill>
                  <a:schemeClr val="accent1"/>
                </a:solidFill>
              </a:defRPr>
            </a:lvl3pPr>
            <a:lvl4pPr indent="-342900" lvl="3" marL="1828800" algn="ctr">
              <a:lnSpc>
                <a:spcPct val="100000"/>
              </a:lnSpc>
              <a:spcBef>
                <a:spcPts val="600"/>
              </a:spcBef>
              <a:spcAft>
                <a:spcPts val="0"/>
              </a:spcAft>
              <a:buClr>
                <a:schemeClr val="accent1"/>
              </a:buClr>
              <a:buSzPts val="1800"/>
              <a:buChar char="–"/>
              <a:defRPr>
                <a:solidFill>
                  <a:schemeClr val="accent1"/>
                </a:solidFill>
              </a:defRPr>
            </a:lvl4pPr>
            <a:lvl5pPr indent="-342900" lvl="4" marL="2286000" algn="ctr">
              <a:lnSpc>
                <a:spcPct val="100000"/>
              </a:lnSpc>
              <a:spcBef>
                <a:spcPts val="360"/>
              </a:spcBef>
              <a:spcAft>
                <a:spcPts val="0"/>
              </a:spcAft>
              <a:buClr>
                <a:schemeClr val="accent1"/>
              </a:buClr>
              <a:buSzPts val="1800"/>
              <a:buChar char="»"/>
              <a:defRPr>
                <a:solidFill>
                  <a:schemeClr val="accent1"/>
                </a:solidFill>
              </a:defRPr>
            </a:lvl5pPr>
            <a:lvl6pPr indent="-342900" lvl="5" marL="2743200" algn="ctr">
              <a:lnSpc>
                <a:spcPct val="100000"/>
              </a:lnSpc>
              <a:spcBef>
                <a:spcPts val="360"/>
              </a:spcBef>
              <a:spcAft>
                <a:spcPts val="0"/>
              </a:spcAft>
              <a:buClr>
                <a:schemeClr val="accent1"/>
              </a:buClr>
              <a:buSzPts val="1800"/>
              <a:buChar char="•"/>
              <a:defRPr>
                <a:solidFill>
                  <a:schemeClr val="accent1"/>
                </a:solidFill>
              </a:defRPr>
            </a:lvl6pPr>
            <a:lvl7pPr indent="-342900" lvl="6" marL="3200400" algn="ctr">
              <a:lnSpc>
                <a:spcPct val="100000"/>
              </a:lnSpc>
              <a:spcBef>
                <a:spcPts val="360"/>
              </a:spcBef>
              <a:spcAft>
                <a:spcPts val="0"/>
              </a:spcAft>
              <a:buClr>
                <a:schemeClr val="accent1"/>
              </a:buClr>
              <a:buSzPts val="1800"/>
              <a:buChar char="•"/>
              <a:defRPr>
                <a:solidFill>
                  <a:schemeClr val="accent1"/>
                </a:solidFill>
              </a:defRPr>
            </a:lvl7pPr>
            <a:lvl8pPr indent="-342900" lvl="7" marL="3657600" algn="ctr">
              <a:lnSpc>
                <a:spcPct val="100000"/>
              </a:lnSpc>
              <a:spcBef>
                <a:spcPts val="360"/>
              </a:spcBef>
              <a:spcAft>
                <a:spcPts val="0"/>
              </a:spcAft>
              <a:buClr>
                <a:schemeClr val="accent1"/>
              </a:buClr>
              <a:buSzPts val="1800"/>
              <a:buChar char="•"/>
              <a:defRPr>
                <a:solidFill>
                  <a:schemeClr val="accent1"/>
                </a:solidFill>
              </a:defRPr>
            </a:lvl8pPr>
            <a:lvl9pPr indent="-342900" lvl="8" marL="4114800" algn="ctr">
              <a:lnSpc>
                <a:spcPct val="100000"/>
              </a:lnSpc>
              <a:spcBef>
                <a:spcPts val="360"/>
              </a:spcBef>
              <a:spcAft>
                <a:spcPts val="0"/>
              </a:spcAft>
              <a:buClr>
                <a:schemeClr val="accent1"/>
              </a:buClr>
              <a:buSzPts val="1800"/>
              <a:buChar char="•"/>
              <a:defRPr>
                <a:solidFill>
                  <a:schemeClr val="accent1"/>
                </a:solidFill>
              </a:defRPr>
            </a:lvl9pPr>
          </a:lstStyle>
          <a:p/>
        </p:txBody>
      </p:sp>
      <p:sp>
        <p:nvSpPr>
          <p:cNvPr id="532" name="Google Shape;532;p38"/>
          <p:cNvSpPr txBox="1"/>
          <p:nvPr>
            <p:ph idx="3" type="body"/>
          </p:nvPr>
        </p:nvSpPr>
        <p:spPr>
          <a:xfrm>
            <a:off x="6207450" y="3496357"/>
            <a:ext cx="25290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33" name="Google Shape;533;p38"/>
          <p:cNvSpPr txBox="1"/>
          <p:nvPr>
            <p:ph idx="4" type="body"/>
          </p:nvPr>
        </p:nvSpPr>
        <p:spPr>
          <a:xfrm>
            <a:off x="403650" y="3468208"/>
            <a:ext cx="25329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34" name="Google Shape;534;p38"/>
          <p:cNvSpPr txBox="1"/>
          <p:nvPr>
            <p:ph idx="5" type="body"/>
          </p:nvPr>
        </p:nvSpPr>
        <p:spPr>
          <a:xfrm>
            <a:off x="3279925" y="2471125"/>
            <a:ext cx="2584200" cy="310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400"/>
              <a:buFont typeface="Arial"/>
              <a:buNone/>
              <a:defRPr b="1" i="0" sz="1400">
                <a:solidFill>
                  <a:schemeClr val="accent1"/>
                </a:solidFill>
              </a:defRPr>
            </a:lvl1pPr>
            <a:lvl2pPr indent="-342900" lvl="1" marL="914400" algn="ctr">
              <a:lnSpc>
                <a:spcPct val="100000"/>
              </a:lnSpc>
              <a:spcBef>
                <a:spcPts val="600"/>
              </a:spcBef>
              <a:spcAft>
                <a:spcPts val="0"/>
              </a:spcAft>
              <a:buClr>
                <a:schemeClr val="accent1"/>
              </a:buClr>
              <a:buSzPts val="1800"/>
              <a:buChar char="‒"/>
              <a:defRPr>
                <a:solidFill>
                  <a:schemeClr val="accent1"/>
                </a:solidFill>
              </a:defRPr>
            </a:lvl2pPr>
            <a:lvl3pPr indent="-342900" lvl="2" marL="1371600" algn="ctr">
              <a:lnSpc>
                <a:spcPct val="100000"/>
              </a:lnSpc>
              <a:spcBef>
                <a:spcPts val="600"/>
              </a:spcBef>
              <a:spcAft>
                <a:spcPts val="0"/>
              </a:spcAft>
              <a:buClr>
                <a:schemeClr val="accent1"/>
              </a:buClr>
              <a:buSzPts val="1800"/>
              <a:buChar char="•"/>
              <a:defRPr>
                <a:solidFill>
                  <a:schemeClr val="accent1"/>
                </a:solidFill>
              </a:defRPr>
            </a:lvl3pPr>
            <a:lvl4pPr indent="-342900" lvl="3" marL="1828800" algn="ctr">
              <a:lnSpc>
                <a:spcPct val="100000"/>
              </a:lnSpc>
              <a:spcBef>
                <a:spcPts val="600"/>
              </a:spcBef>
              <a:spcAft>
                <a:spcPts val="0"/>
              </a:spcAft>
              <a:buClr>
                <a:schemeClr val="accent1"/>
              </a:buClr>
              <a:buSzPts val="1800"/>
              <a:buChar char="–"/>
              <a:defRPr>
                <a:solidFill>
                  <a:schemeClr val="accent1"/>
                </a:solidFill>
              </a:defRPr>
            </a:lvl4pPr>
            <a:lvl5pPr indent="-342900" lvl="4" marL="2286000" algn="ctr">
              <a:lnSpc>
                <a:spcPct val="100000"/>
              </a:lnSpc>
              <a:spcBef>
                <a:spcPts val="360"/>
              </a:spcBef>
              <a:spcAft>
                <a:spcPts val="0"/>
              </a:spcAft>
              <a:buClr>
                <a:schemeClr val="accent1"/>
              </a:buClr>
              <a:buSzPts val="1800"/>
              <a:buChar char="»"/>
              <a:defRPr>
                <a:solidFill>
                  <a:schemeClr val="accent1"/>
                </a:solidFill>
              </a:defRPr>
            </a:lvl5pPr>
            <a:lvl6pPr indent="-342900" lvl="5" marL="2743200" algn="ctr">
              <a:lnSpc>
                <a:spcPct val="100000"/>
              </a:lnSpc>
              <a:spcBef>
                <a:spcPts val="360"/>
              </a:spcBef>
              <a:spcAft>
                <a:spcPts val="0"/>
              </a:spcAft>
              <a:buClr>
                <a:schemeClr val="accent1"/>
              </a:buClr>
              <a:buSzPts val="1800"/>
              <a:buChar char="•"/>
              <a:defRPr>
                <a:solidFill>
                  <a:schemeClr val="accent1"/>
                </a:solidFill>
              </a:defRPr>
            </a:lvl6pPr>
            <a:lvl7pPr indent="-342900" lvl="6" marL="3200400" algn="ctr">
              <a:lnSpc>
                <a:spcPct val="100000"/>
              </a:lnSpc>
              <a:spcBef>
                <a:spcPts val="360"/>
              </a:spcBef>
              <a:spcAft>
                <a:spcPts val="0"/>
              </a:spcAft>
              <a:buClr>
                <a:schemeClr val="accent1"/>
              </a:buClr>
              <a:buSzPts val="1800"/>
              <a:buChar char="•"/>
              <a:defRPr>
                <a:solidFill>
                  <a:schemeClr val="accent1"/>
                </a:solidFill>
              </a:defRPr>
            </a:lvl7pPr>
            <a:lvl8pPr indent="-342900" lvl="7" marL="3657600" algn="ctr">
              <a:lnSpc>
                <a:spcPct val="100000"/>
              </a:lnSpc>
              <a:spcBef>
                <a:spcPts val="360"/>
              </a:spcBef>
              <a:spcAft>
                <a:spcPts val="0"/>
              </a:spcAft>
              <a:buClr>
                <a:schemeClr val="accent1"/>
              </a:buClr>
              <a:buSzPts val="1800"/>
              <a:buChar char="•"/>
              <a:defRPr>
                <a:solidFill>
                  <a:schemeClr val="accent1"/>
                </a:solidFill>
              </a:defRPr>
            </a:lvl8pPr>
            <a:lvl9pPr indent="-342900" lvl="8" marL="4114800" algn="ctr">
              <a:lnSpc>
                <a:spcPct val="100000"/>
              </a:lnSpc>
              <a:spcBef>
                <a:spcPts val="360"/>
              </a:spcBef>
              <a:spcAft>
                <a:spcPts val="0"/>
              </a:spcAft>
              <a:buClr>
                <a:schemeClr val="accent1"/>
              </a:buClr>
              <a:buSzPts val="1800"/>
              <a:buChar char="•"/>
              <a:defRPr>
                <a:solidFill>
                  <a:schemeClr val="accent1"/>
                </a:solidFill>
              </a:defRPr>
            </a:lvl9pPr>
          </a:lstStyle>
          <a:p/>
        </p:txBody>
      </p:sp>
      <p:sp>
        <p:nvSpPr>
          <p:cNvPr id="535" name="Google Shape;535;p38"/>
          <p:cNvSpPr txBox="1"/>
          <p:nvPr>
            <p:ph idx="6" type="body"/>
          </p:nvPr>
        </p:nvSpPr>
        <p:spPr>
          <a:xfrm>
            <a:off x="403650" y="3187475"/>
            <a:ext cx="2529000" cy="310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accent1"/>
              </a:buClr>
              <a:buSzPts val="1400"/>
              <a:buFont typeface="Arial"/>
              <a:buNone/>
              <a:defRPr b="1" i="0" sz="1400">
                <a:solidFill>
                  <a:schemeClr val="accent1"/>
                </a:solidFill>
              </a:defRPr>
            </a:lvl1pPr>
            <a:lvl2pPr indent="-342900" lvl="1" marL="914400" algn="ctr">
              <a:lnSpc>
                <a:spcPct val="100000"/>
              </a:lnSpc>
              <a:spcBef>
                <a:spcPts val="600"/>
              </a:spcBef>
              <a:spcAft>
                <a:spcPts val="0"/>
              </a:spcAft>
              <a:buClr>
                <a:schemeClr val="accent1"/>
              </a:buClr>
              <a:buSzPts val="1800"/>
              <a:buChar char="‒"/>
              <a:defRPr>
                <a:solidFill>
                  <a:schemeClr val="accent1"/>
                </a:solidFill>
              </a:defRPr>
            </a:lvl2pPr>
            <a:lvl3pPr indent="-342900" lvl="2" marL="1371600" algn="ctr">
              <a:lnSpc>
                <a:spcPct val="100000"/>
              </a:lnSpc>
              <a:spcBef>
                <a:spcPts val="600"/>
              </a:spcBef>
              <a:spcAft>
                <a:spcPts val="0"/>
              </a:spcAft>
              <a:buClr>
                <a:schemeClr val="accent1"/>
              </a:buClr>
              <a:buSzPts val="1800"/>
              <a:buChar char="•"/>
              <a:defRPr>
                <a:solidFill>
                  <a:schemeClr val="accent1"/>
                </a:solidFill>
              </a:defRPr>
            </a:lvl3pPr>
            <a:lvl4pPr indent="-342900" lvl="3" marL="1828800" algn="ctr">
              <a:lnSpc>
                <a:spcPct val="100000"/>
              </a:lnSpc>
              <a:spcBef>
                <a:spcPts val="600"/>
              </a:spcBef>
              <a:spcAft>
                <a:spcPts val="0"/>
              </a:spcAft>
              <a:buClr>
                <a:schemeClr val="accent1"/>
              </a:buClr>
              <a:buSzPts val="1800"/>
              <a:buChar char="–"/>
              <a:defRPr>
                <a:solidFill>
                  <a:schemeClr val="accent1"/>
                </a:solidFill>
              </a:defRPr>
            </a:lvl4pPr>
            <a:lvl5pPr indent="-342900" lvl="4" marL="2286000" algn="ctr">
              <a:lnSpc>
                <a:spcPct val="100000"/>
              </a:lnSpc>
              <a:spcBef>
                <a:spcPts val="360"/>
              </a:spcBef>
              <a:spcAft>
                <a:spcPts val="0"/>
              </a:spcAft>
              <a:buClr>
                <a:schemeClr val="accent1"/>
              </a:buClr>
              <a:buSzPts val="1800"/>
              <a:buChar char="»"/>
              <a:defRPr>
                <a:solidFill>
                  <a:schemeClr val="accent1"/>
                </a:solidFill>
              </a:defRPr>
            </a:lvl5pPr>
            <a:lvl6pPr indent="-342900" lvl="5" marL="2743200" algn="ctr">
              <a:lnSpc>
                <a:spcPct val="100000"/>
              </a:lnSpc>
              <a:spcBef>
                <a:spcPts val="360"/>
              </a:spcBef>
              <a:spcAft>
                <a:spcPts val="0"/>
              </a:spcAft>
              <a:buClr>
                <a:schemeClr val="accent1"/>
              </a:buClr>
              <a:buSzPts val="1800"/>
              <a:buChar char="•"/>
              <a:defRPr>
                <a:solidFill>
                  <a:schemeClr val="accent1"/>
                </a:solidFill>
              </a:defRPr>
            </a:lvl6pPr>
            <a:lvl7pPr indent="-342900" lvl="6" marL="3200400" algn="ctr">
              <a:lnSpc>
                <a:spcPct val="100000"/>
              </a:lnSpc>
              <a:spcBef>
                <a:spcPts val="360"/>
              </a:spcBef>
              <a:spcAft>
                <a:spcPts val="0"/>
              </a:spcAft>
              <a:buClr>
                <a:schemeClr val="accent1"/>
              </a:buClr>
              <a:buSzPts val="1800"/>
              <a:buChar char="•"/>
              <a:defRPr>
                <a:solidFill>
                  <a:schemeClr val="accent1"/>
                </a:solidFill>
              </a:defRPr>
            </a:lvl7pPr>
            <a:lvl8pPr indent="-342900" lvl="7" marL="3657600" algn="ctr">
              <a:lnSpc>
                <a:spcPct val="100000"/>
              </a:lnSpc>
              <a:spcBef>
                <a:spcPts val="360"/>
              </a:spcBef>
              <a:spcAft>
                <a:spcPts val="0"/>
              </a:spcAft>
              <a:buClr>
                <a:schemeClr val="accent1"/>
              </a:buClr>
              <a:buSzPts val="1800"/>
              <a:buChar char="•"/>
              <a:defRPr>
                <a:solidFill>
                  <a:schemeClr val="accent1"/>
                </a:solidFill>
              </a:defRPr>
            </a:lvl8pPr>
            <a:lvl9pPr indent="-342900" lvl="8" marL="4114800" algn="ctr">
              <a:lnSpc>
                <a:spcPct val="100000"/>
              </a:lnSpc>
              <a:spcBef>
                <a:spcPts val="360"/>
              </a:spcBef>
              <a:spcAft>
                <a:spcPts val="0"/>
              </a:spcAft>
              <a:buClr>
                <a:schemeClr val="accent1"/>
              </a:buClr>
              <a:buSzPts val="1800"/>
              <a:buChar char="•"/>
              <a:defRPr>
                <a:solidFill>
                  <a:schemeClr val="accent1"/>
                </a:solidFill>
              </a:defRPr>
            </a:lvl9pPr>
          </a:lstStyle>
          <a:p/>
        </p:txBody>
      </p:sp>
      <p:sp>
        <p:nvSpPr>
          <p:cNvPr id="536" name="Google Shape;536;p38"/>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38"/>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38" name="Google Shape;538;p3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9" name="Google Shape;539;p38"/>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ubject Comparison-Dark">
  <p:cSld name="Layout-13B">
    <p:bg>
      <p:bgPr>
        <a:solidFill>
          <a:schemeClr val="dk1"/>
        </a:solidFill>
      </p:bgPr>
    </p:bg>
    <p:spTree>
      <p:nvGrpSpPr>
        <p:cNvPr id="540" name="Shape 540"/>
        <p:cNvGrpSpPr/>
        <p:nvPr/>
      </p:nvGrpSpPr>
      <p:grpSpPr>
        <a:xfrm>
          <a:off x="0" y="0"/>
          <a:ext cx="0" cy="0"/>
          <a:chOff x="0" y="0"/>
          <a:chExt cx="0" cy="0"/>
        </a:xfrm>
      </p:grpSpPr>
      <p:sp>
        <p:nvSpPr>
          <p:cNvPr id="541" name="Google Shape;541;p39"/>
          <p:cNvSpPr/>
          <p:nvPr/>
        </p:nvSpPr>
        <p:spPr>
          <a:xfrm>
            <a:off x="-3489" y="1895778"/>
            <a:ext cx="9145754" cy="3248021"/>
          </a:xfrm>
          <a:custGeom>
            <a:rect b="b" l="l" r="r" t="t"/>
            <a:pathLst>
              <a:path extrusionOk="0" h="3248021" w="9145754">
                <a:moveTo>
                  <a:pt x="4575489" y="0"/>
                </a:moveTo>
                <a:cubicBezTo>
                  <a:pt x="6303696" y="0"/>
                  <a:pt x="7870850" y="689549"/>
                  <a:pt x="9016831" y="1808528"/>
                </a:cubicBezTo>
                <a:lnTo>
                  <a:pt x="9145754" y="1942546"/>
                </a:lnTo>
                <a:lnTo>
                  <a:pt x="9145754" y="3248021"/>
                </a:lnTo>
                <a:lnTo>
                  <a:pt x="0" y="3248021"/>
                </a:lnTo>
                <a:lnTo>
                  <a:pt x="0" y="1947977"/>
                </a:lnTo>
                <a:lnTo>
                  <a:pt x="134147" y="1808528"/>
                </a:lnTo>
                <a:cubicBezTo>
                  <a:pt x="1280129" y="689549"/>
                  <a:pt x="2847283" y="0"/>
                  <a:pt x="4575489" y="0"/>
                </a:cubicBez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666666"/>
              </a:solidFill>
              <a:latin typeface="Arial"/>
              <a:ea typeface="Arial"/>
              <a:cs typeface="Arial"/>
              <a:sym typeface="Arial"/>
            </a:endParaRPr>
          </a:p>
        </p:txBody>
      </p:sp>
      <p:sp>
        <p:nvSpPr>
          <p:cNvPr id="542" name="Google Shape;542;p39"/>
          <p:cNvSpPr/>
          <p:nvPr/>
        </p:nvSpPr>
        <p:spPr>
          <a:xfrm>
            <a:off x="6959759" y="2202393"/>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43" name="Google Shape;543;p39"/>
          <p:cNvSpPr/>
          <p:nvPr/>
        </p:nvSpPr>
        <p:spPr>
          <a:xfrm>
            <a:off x="1269841" y="2202393"/>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44" name="Google Shape;544;p39"/>
          <p:cNvSpPr/>
          <p:nvPr/>
        </p:nvSpPr>
        <p:spPr>
          <a:xfrm>
            <a:off x="4112188" y="1489168"/>
            <a:ext cx="914400" cy="9144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545" name="Google Shape;545;p39"/>
          <p:cNvSpPr txBox="1"/>
          <p:nvPr>
            <p:ph type="title"/>
          </p:nvPr>
        </p:nvSpPr>
        <p:spPr>
          <a:xfrm>
            <a:off x="446575" y="403975"/>
            <a:ext cx="82770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6" name="Google Shape;546;p39"/>
          <p:cNvSpPr txBox="1"/>
          <p:nvPr>
            <p:ph idx="1" type="body"/>
          </p:nvPr>
        </p:nvSpPr>
        <p:spPr>
          <a:xfrm>
            <a:off x="3279925" y="2754975"/>
            <a:ext cx="25842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47" name="Google Shape;547;p39"/>
          <p:cNvSpPr txBox="1"/>
          <p:nvPr>
            <p:ph idx="2" type="body"/>
          </p:nvPr>
        </p:nvSpPr>
        <p:spPr>
          <a:xfrm>
            <a:off x="6329553" y="3212506"/>
            <a:ext cx="2176272" cy="31089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lt1"/>
              </a:buClr>
              <a:buSzPts val="1400"/>
              <a:buFont typeface="Arial"/>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48" name="Google Shape;548;p39"/>
          <p:cNvSpPr txBox="1"/>
          <p:nvPr>
            <p:ph idx="3" type="body"/>
          </p:nvPr>
        </p:nvSpPr>
        <p:spPr>
          <a:xfrm>
            <a:off x="6207450" y="3496375"/>
            <a:ext cx="25329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49" name="Google Shape;549;p39"/>
          <p:cNvSpPr txBox="1"/>
          <p:nvPr>
            <p:ph idx="4" type="body"/>
          </p:nvPr>
        </p:nvSpPr>
        <p:spPr>
          <a:xfrm>
            <a:off x="403650" y="3468200"/>
            <a:ext cx="2532900" cy="822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50" name="Google Shape;550;p39"/>
          <p:cNvSpPr txBox="1"/>
          <p:nvPr>
            <p:ph idx="5" type="body"/>
          </p:nvPr>
        </p:nvSpPr>
        <p:spPr>
          <a:xfrm>
            <a:off x="3279925" y="2471125"/>
            <a:ext cx="2584200" cy="310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lt1"/>
              </a:buClr>
              <a:buSzPts val="1400"/>
              <a:buFont typeface="Arial"/>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51" name="Google Shape;551;p39"/>
          <p:cNvSpPr txBox="1"/>
          <p:nvPr>
            <p:ph idx="6" type="body"/>
          </p:nvPr>
        </p:nvSpPr>
        <p:spPr>
          <a:xfrm>
            <a:off x="403650" y="3187475"/>
            <a:ext cx="2532900" cy="310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lt1"/>
              </a:buClr>
              <a:buSzPts val="1400"/>
              <a:buFont typeface="Arial"/>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52" name="Google Shape;552;p39"/>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3" name="Google Shape;553;p39"/>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54" name="Google Shape;554;p3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5" name="Google Shape;555;p39"/>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ubject Comparison-Dark2">
  <p:cSld name="Layout-15B">
    <p:bg>
      <p:bgPr>
        <a:solidFill>
          <a:schemeClr val="dk1"/>
        </a:solidFill>
      </p:bgPr>
    </p:bg>
    <p:spTree>
      <p:nvGrpSpPr>
        <p:cNvPr id="556" name="Shape 556"/>
        <p:cNvGrpSpPr/>
        <p:nvPr/>
      </p:nvGrpSpPr>
      <p:grpSpPr>
        <a:xfrm>
          <a:off x="0" y="0"/>
          <a:ext cx="0" cy="0"/>
          <a:chOff x="0" y="0"/>
          <a:chExt cx="0" cy="0"/>
        </a:xfrm>
      </p:grpSpPr>
      <p:sp>
        <p:nvSpPr>
          <p:cNvPr id="557" name="Google Shape;557;p40"/>
          <p:cNvSpPr/>
          <p:nvPr/>
        </p:nvSpPr>
        <p:spPr>
          <a:xfrm>
            <a:off x="403649" y="1245351"/>
            <a:ext cx="2540400" cy="30810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58" name="Google Shape;558;p40"/>
          <p:cNvSpPr/>
          <p:nvPr/>
        </p:nvSpPr>
        <p:spPr>
          <a:xfrm>
            <a:off x="3279925" y="1245350"/>
            <a:ext cx="2601300" cy="30810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59" name="Google Shape;559;p40"/>
          <p:cNvSpPr/>
          <p:nvPr/>
        </p:nvSpPr>
        <p:spPr>
          <a:xfrm>
            <a:off x="6199826" y="1245351"/>
            <a:ext cx="2540400" cy="30810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560" name="Google Shape;560;p40"/>
          <p:cNvPicPr preferRelativeResize="0"/>
          <p:nvPr/>
        </p:nvPicPr>
        <p:blipFill rotWithShape="1">
          <a:blip r:embed="rId2">
            <a:alphaModFix/>
          </a:blip>
          <a:srcRect b="48667" l="0" r="0" t="0"/>
          <a:stretch/>
        </p:blipFill>
        <p:spPr>
          <a:xfrm>
            <a:off x="1048449" y="3684294"/>
            <a:ext cx="1250800" cy="642050"/>
          </a:xfrm>
          <a:prstGeom prst="rect">
            <a:avLst/>
          </a:prstGeom>
          <a:noFill/>
          <a:ln>
            <a:noFill/>
          </a:ln>
        </p:spPr>
      </p:pic>
      <p:pic>
        <p:nvPicPr>
          <p:cNvPr id="561" name="Google Shape;561;p40"/>
          <p:cNvPicPr preferRelativeResize="0"/>
          <p:nvPr/>
        </p:nvPicPr>
        <p:blipFill rotWithShape="1">
          <a:blip r:embed="rId2">
            <a:alphaModFix/>
          </a:blip>
          <a:srcRect b="48667" l="0" r="0" t="0"/>
          <a:stretch/>
        </p:blipFill>
        <p:spPr>
          <a:xfrm>
            <a:off x="3955175" y="3684294"/>
            <a:ext cx="1250800" cy="642050"/>
          </a:xfrm>
          <a:prstGeom prst="rect">
            <a:avLst/>
          </a:prstGeom>
          <a:noFill/>
          <a:ln>
            <a:noFill/>
          </a:ln>
        </p:spPr>
      </p:pic>
      <p:pic>
        <p:nvPicPr>
          <p:cNvPr id="562" name="Google Shape;562;p40"/>
          <p:cNvPicPr preferRelativeResize="0"/>
          <p:nvPr/>
        </p:nvPicPr>
        <p:blipFill rotWithShape="1">
          <a:blip r:embed="rId2">
            <a:alphaModFix/>
          </a:blip>
          <a:srcRect b="48667" l="0" r="0" t="0"/>
          <a:stretch/>
        </p:blipFill>
        <p:spPr>
          <a:xfrm>
            <a:off x="6844626" y="3684294"/>
            <a:ext cx="1250800" cy="642050"/>
          </a:xfrm>
          <a:prstGeom prst="rect">
            <a:avLst/>
          </a:prstGeom>
          <a:noFill/>
          <a:ln>
            <a:noFill/>
          </a:ln>
        </p:spPr>
      </p:pic>
      <p:sp>
        <p:nvSpPr>
          <p:cNvPr id="563" name="Google Shape;563;p40"/>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40"/>
          <p:cNvSpPr txBox="1"/>
          <p:nvPr>
            <p:ph idx="11" type="ftr"/>
          </p:nvPr>
        </p:nvSpPr>
        <p:spPr>
          <a:xfrm>
            <a:off x="403651" y="4725399"/>
            <a:ext cx="2799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65" name="Google Shape;565;p40"/>
          <p:cNvSpPr txBox="1"/>
          <p:nvPr>
            <p:ph idx="1" type="body"/>
          </p:nvPr>
        </p:nvSpPr>
        <p:spPr>
          <a:xfrm>
            <a:off x="557099"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66" name="Google Shape;566;p40"/>
          <p:cNvSpPr txBox="1"/>
          <p:nvPr>
            <p:ph idx="2" type="body"/>
          </p:nvPr>
        </p:nvSpPr>
        <p:spPr>
          <a:xfrm>
            <a:off x="557099"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67" name="Google Shape;567;p40"/>
          <p:cNvSpPr txBox="1"/>
          <p:nvPr>
            <p:ph idx="3" type="body"/>
          </p:nvPr>
        </p:nvSpPr>
        <p:spPr>
          <a:xfrm>
            <a:off x="3463825"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68" name="Google Shape;568;p40"/>
          <p:cNvSpPr txBox="1"/>
          <p:nvPr>
            <p:ph idx="4" type="body"/>
          </p:nvPr>
        </p:nvSpPr>
        <p:spPr>
          <a:xfrm>
            <a:off x="3463825"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69" name="Google Shape;569;p40"/>
          <p:cNvSpPr txBox="1"/>
          <p:nvPr>
            <p:ph idx="5" type="body"/>
          </p:nvPr>
        </p:nvSpPr>
        <p:spPr>
          <a:xfrm>
            <a:off x="6353276"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SzPts val="1200"/>
              <a:buNone/>
              <a:defRPr sz="1200">
                <a:solidFill>
                  <a:schemeClr val="lt1"/>
                </a:solidFill>
              </a:defRPr>
            </a:lvl1pPr>
            <a:lvl2pPr indent="-342900" lvl="1" marL="914400" algn="ctr">
              <a:lnSpc>
                <a:spcPct val="100000"/>
              </a:lnSpc>
              <a:spcBef>
                <a:spcPts val="600"/>
              </a:spcBef>
              <a:spcAft>
                <a:spcPts val="0"/>
              </a:spcAft>
              <a:buSzPts val="1800"/>
              <a:buChar char="‒"/>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570" name="Google Shape;570;p40"/>
          <p:cNvSpPr txBox="1"/>
          <p:nvPr>
            <p:ph idx="6" type="body"/>
          </p:nvPr>
        </p:nvSpPr>
        <p:spPr>
          <a:xfrm>
            <a:off x="6353276"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571" name="Google Shape;571;p40"/>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72" name="Google Shape;572;p4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3" name="Google Shape;573;p40"/>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1"/>
        </a:solidFill>
      </p:bgPr>
    </p:bg>
    <p:spTree>
      <p:nvGrpSpPr>
        <p:cNvPr id="26" name="Shape 26"/>
        <p:cNvGrpSpPr/>
        <p:nvPr/>
      </p:nvGrpSpPr>
      <p:grpSpPr>
        <a:xfrm>
          <a:off x="0" y="0"/>
          <a:ext cx="0" cy="0"/>
          <a:chOff x="0" y="0"/>
          <a:chExt cx="0" cy="0"/>
        </a:xfrm>
      </p:grpSpPr>
      <p:sp>
        <p:nvSpPr>
          <p:cNvPr id="27" name="Google Shape;27;p5"/>
          <p:cNvSpPr txBox="1"/>
          <p:nvPr>
            <p:ph type="ctrTitle"/>
          </p:nvPr>
        </p:nvSpPr>
        <p:spPr>
          <a:xfrm>
            <a:off x="403650" y="403225"/>
            <a:ext cx="2533200" cy="4322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chemeClr val="lt1"/>
              </a:buClr>
              <a:buSzPts val="4800"/>
              <a:buFont typeface="Montserrat ExtraBold"/>
              <a:buNone/>
              <a:defRPr sz="4800">
                <a:solidFill>
                  <a:schemeClr val="lt1"/>
                </a:solidFill>
                <a:latin typeface="Montserrat ExtraBold"/>
                <a:ea typeface="Montserrat ExtraBold"/>
                <a:cs typeface="Montserrat ExtraBold"/>
                <a:sym typeface="Montserrat ExtraBold"/>
              </a:defRPr>
            </a:lvl1pPr>
            <a:lvl2pPr lvl="1"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r">
              <a:lnSpc>
                <a:spcPct val="100000"/>
              </a:lnSpc>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p:txBody>
      </p:sp>
      <p:sp>
        <p:nvSpPr>
          <p:cNvPr id="28" name="Google Shape;28;p5"/>
          <p:cNvSpPr txBox="1"/>
          <p:nvPr>
            <p:ph idx="1" type="subTitle"/>
          </p:nvPr>
        </p:nvSpPr>
        <p:spPr>
          <a:xfrm>
            <a:off x="3279775" y="403225"/>
            <a:ext cx="5235600" cy="43221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2400"/>
              <a:buNone/>
              <a:defRPr sz="2400">
                <a:solidFill>
                  <a:schemeClr val="lt1"/>
                </a:solidFill>
              </a:defRPr>
            </a:lvl1pPr>
            <a:lvl2pPr lvl="1" algn="l">
              <a:lnSpc>
                <a:spcPct val="100000"/>
              </a:lnSpc>
              <a:spcBef>
                <a:spcPts val="600"/>
              </a:spcBef>
              <a:spcAft>
                <a:spcPts val="0"/>
              </a:spcAft>
              <a:buSzPts val="2400"/>
              <a:buChar char="‒"/>
              <a:defRPr sz="2400"/>
            </a:lvl2pPr>
            <a:lvl3pPr lvl="2" algn="l">
              <a:lnSpc>
                <a:spcPct val="100000"/>
              </a:lnSpc>
              <a:spcBef>
                <a:spcPts val="600"/>
              </a:spcBef>
              <a:spcAft>
                <a:spcPts val="0"/>
              </a:spcAft>
              <a:buSzPts val="2400"/>
              <a:buChar char="•"/>
              <a:defRPr sz="2400"/>
            </a:lvl3pPr>
            <a:lvl4pPr lvl="3" algn="l">
              <a:lnSpc>
                <a:spcPct val="100000"/>
              </a:lnSpc>
              <a:spcBef>
                <a:spcPts val="600"/>
              </a:spcBef>
              <a:spcAft>
                <a:spcPts val="0"/>
              </a:spcAft>
              <a:buSzPts val="2400"/>
              <a:buChar char="–"/>
              <a:defRPr sz="2400"/>
            </a:lvl4pPr>
            <a:lvl5pPr lvl="4" algn="l">
              <a:lnSpc>
                <a:spcPct val="100000"/>
              </a:lnSpc>
              <a:spcBef>
                <a:spcPts val="360"/>
              </a:spcBef>
              <a:spcAft>
                <a:spcPts val="0"/>
              </a:spcAft>
              <a:buSzPts val="2400"/>
              <a:buChar char="»"/>
              <a:defRPr sz="2400"/>
            </a:lvl5pPr>
            <a:lvl6pPr lvl="5" algn="l">
              <a:lnSpc>
                <a:spcPct val="100000"/>
              </a:lnSpc>
              <a:spcBef>
                <a:spcPts val="360"/>
              </a:spcBef>
              <a:spcAft>
                <a:spcPts val="0"/>
              </a:spcAft>
              <a:buClr>
                <a:schemeClr val="dk1"/>
              </a:buClr>
              <a:buSzPts val="2400"/>
              <a:buChar char="•"/>
              <a:defRPr sz="2400"/>
            </a:lvl6pPr>
            <a:lvl7pPr lvl="6" algn="l">
              <a:lnSpc>
                <a:spcPct val="100000"/>
              </a:lnSpc>
              <a:spcBef>
                <a:spcPts val="360"/>
              </a:spcBef>
              <a:spcAft>
                <a:spcPts val="0"/>
              </a:spcAft>
              <a:buClr>
                <a:schemeClr val="dk1"/>
              </a:buClr>
              <a:buSzPts val="2400"/>
              <a:buChar char="•"/>
              <a:defRPr sz="2400"/>
            </a:lvl7pPr>
            <a:lvl8pPr lvl="7" algn="l">
              <a:lnSpc>
                <a:spcPct val="100000"/>
              </a:lnSpc>
              <a:spcBef>
                <a:spcPts val="360"/>
              </a:spcBef>
              <a:spcAft>
                <a:spcPts val="0"/>
              </a:spcAft>
              <a:buClr>
                <a:schemeClr val="dk1"/>
              </a:buClr>
              <a:buSzPts val="2400"/>
              <a:buChar char="•"/>
              <a:defRPr sz="2400"/>
            </a:lvl8pPr>
            <a:lvl9pPr lvl="8" algn="l">
              <a:lnSpc>
                <a:spcPct val="100000"/>
              </a:lnSpc>
              <a:spcBef>
                <a:spcPts val="360"/>
              </a:spcBef>
              <a:spcAft>
                <a:spcPts val="0"/>
              </a:spcAft>
              <a:buClr>
                <a:schemeClr val="dk1"/>
              </a:buClr>
              <a:buSzPts val="2400"/>
              <a:buChar char="•"/>
              <a:defRPr sz="2400"/>
            </a:lvl9pPr>
          </a:lstStyle>
          <a:p/>
        </p:txBody>
      </p:sp>
      <p:sp>
        <p:nvSpPr>
          <p:cNvPr id="29" name="Google Shape;29;p5"/>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0" name="Google Shape;30;p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ubject Comparison-2">
  <p:cSld name="Layout-15B_1">
    <p:bg>
      <p:bgPr>
        <a:solidFill>
          <a:schemeClr val="lt1"/>
        </a:solidFill>
      </p:bgPr>
    </p:bg>
    <p:spTree>
      <p:nvGrpSpPr>
        <p:cNvPr id="574" name="Shape 574"/>
        <p:cNvGrpSpPr/>
        <p:nvPr/>
      </p:nvGrpSpPr>
      <p:grpSpPr>
        <a:xfrm>
          <a:off x="0" y="0"/>
          <a:ext cx="0" cy="0"/>
          <a:chOff x="0" y="0"/>
          <a:chExt cx="0" cy="0"/>
        </a:xfrm>
      </p:grpSpPr>
      <p:sp>
        <p:nvSpPr>
          <p:cNvPr id="575" name="Google Shape;575;p41"/>
          <p:cNvSpPr/>
          <p:nvPr/>
        </p:nvSpPr>
        <p:spPr>
          <a:xfrm>
            <a:off x="403649" y="1245351"/>
            <a:ext cx="25404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76" name="Google Shape;576;p41"/>
          <p:cNvSpPr/>
          <p:nvPr/>
        </p:nvSpPr>
        <p:spPr>
          <a:xfrm>
            <a:off x="3279925" y="1245350"/>
            <a:ext cx="26013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77" name="Google Shape;577;p41"/>
          <p:cNvSpPr/>
          <p:nvPr/>
        </p:nvSpPr>
        <p:spPr>
          <a:xfrm>
            <a:off x="6199826" y="1245351"/>
            <a:ext cx="25404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578" name="Google Shape;578;p41"/>
          <p:cNvPicPr preferRelativeResize="0"/>
          <p:nvPr/>
        </p:nvPicPr>
        <p:blipFill rotWithShape="1">
          <a:blip r:embed="rId2">
            <a:alphaModFix/>
          </a:blip>
          <a:srcRect b="48667" l="0" r="0" t="0"/>
          <a:stretch/>
        </p:blipFill>
        <p:spPr>
          <a:xfrm>
            <a:off x="1048449" y="3684294"/>
            <a:ext cx="1250800" cy="642050"/>
          </a:xfrm>
          <a:prstGeom prst="rect">
            <a:avLst/>
          </a:prstGeom>
          <a:noFill/>
          <a:ln>
            <a:noFill/>
          </a:ln>
        </p:spPr>
      </p:pic>
      <p:pic>
        <p:nvPicPr>
          <p:cNvPr id="579" name="Google Shape;579;p41"/>
          <p:cNvPicPr preferRelativeResize="0"/>
          <p:nvPr/>
        </p:nvPicPr>
        <p:blipFill rotWithShape="1">
          <a:blip r:embed="rId2">
            <a:alphaModFix/>
          </a:blip>
          <a:srcRect b="48667" l="0" r="0" t="0"/>
          <a:stretch/>
        </p:blipFill>
        <p:spPr>
          <a:xfrm>
            <a:off x="3955175" y="3684294"/>
            <a:ext cx="1250800" cy="642050"/>
          </a:xfrm>
          <a:prstGeom prst="rect">
            <a:avLst/>
          </a:prstGeom>
          <a:noFill/>
          <a:ln>
            <a:noFill/>
          </a:ln>
        </p:spPr>
      </p:pic>
      <p:pic>
        <p:nvPicPr>
          <p:cNvPr id="580" name="Google Shape;580;p41"/>
          <p:cNvPicPr preferRelativeResize="0"/>
          <p:nvPr/>
        </p:nvPicPr>
        <p:blipFill rotWithShape="1">
          <a:blip r:embed="rId2">
            <a:alphaModFix/>
          </a:blip>
          <a:srcRect b="48667" l="0" r="0" t="0"/>
          <a:stretch/>
        </p:blipFill>
        <p:spPr>
          <a:xfrm>
            <a:off x="6844626" y="3684294"/>
            <a:ext cx="1250800" cy="642050"/>
          </a:xfrm>
          <a:prstGeom prst="rect">
            <a:avLst/>
          </a:prstGeom>
          <a:noFill/>
          <a:ln>
            <a:noFill/>
          </a:ln>
        </p:spPr>
      </p:pic>
      <p:sp>
        <p:nvSpPr>
          <p:cNvPr id="581" name="Google Shape;581;p41"/>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41"/>
          <p:cNvSpPr txBox="1"/>
          <p:nvPr>
            <p:ph idx="11" type="ftr"/>
          </p:nvPr>
        </p:nvSpPr>
        <p:spPr>
          <a:xfrm>
            <a:off x="403651" y="4725399"/>
            <a:ext cx="2799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83" name="Google Shape;583;p41"/>
          <p:cNvSpPr txBox="1"/>
          <p:nvPr>
            <p:ph idx="1" type="body"/>
          </p:nvPr>
        </p:nvSpPr>
        <p:spPr>
          <a:xfrm>
            <a:off x="557099"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4" name="Google Shape;584;p41"/>
          <p:cNvSpPr txBox="1"/>
          <p:nvPr>
            <p:ph idx="2" type="body"/>
          </p:nvPr>
        </p:nvSpPr>
        <p:spPr>
          <a:xfrm>
            <a:off x="557099"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5" name="Google Shape;585;p41"/>
          <p:cNvSpPr txBox="1"/>
          <p:nvPr>
            <p:ph idx="3" type="body"/>
          </p:nvPr>
        </p:nvSpPr>
        <p:spPr>
          <a:xfrm>
            <a:off x="3463825"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6" name="Google Shape;586;p41"/>
          <p:cNvSpPr txBox="1"/>
          <p:nvPr>
            <p:ph idx="4" type="body"/>
          </p:nvPr>
        </p:nvSpPr>
        <p:spPr>
          <a:xfrm>
            <a:off x="3463825"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7" name="Google Shape;587;p41"/>
          <p:cNvSpPr txBox="1"/>
          <p:nvPr>
            <p:ph idx="5" type="body"/>
          </p:nvPr>
        </p:nvSpPr>
        <p:spPr>
          <a:xfrm>
            <a:off x="6353276" y="3147496"/>
            <a:ext cx="2233500" cy="6858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8" name="Google Shape;588;p41"/>
          <p:cNvSpPr txBox="1"/>
          <p:nvPr>
            <p:ph idx="6" type="body"/>
          </p:nvPr>
        </p:nvSpPr>
        <p:spPr>
          <a:xfrm>
            <a:off x="6353276" y="2728775"/>
            <a:ext cx="2233500" cy="3201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589" name="Google Shape;589;p41"/>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590" name="Google Shape;590;p4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ubject Comparison-Dark">
  <p:cSld name="Layout-15B_2">
    <p:bg>
      <p:bgPr>
        <a:solidFill>
          <a:schemeClr val="dk1"/>
        </a:solidFill>
      </p:bgPr>
    </p:bg>
    <p:spTree>
      <p:nvGrpSpPr>
        <p:cNvPr id="591" name="Shape 591"/>
        <p:cNvGrpSpPr/>
        <p:nvPr/>
      </p:nvGrpSpPr>
      <p:grpSpPr>
        <a:xfrm>
          <a:off x="0" y="0"/>
          <a:ext cx="0" cy="0"/>
          <a:chOff x="0" y="0"/>
          <a:chExt cx="0" cy="0"/>
        </a:xfrm>
      </p:grpSpPr>
      <p:sp>
        <p:nvSpPr>
          <p:cNvPr id="592" name="Google Shape;592;p42"/>
          <p:cNvSpPr/>
          <p:nvPr/>
        </p:nvSpPr>
        <p:spPr>
          <a:xfrm>
            <a:off x="403650" y="1245348"/>
            <a:ext cx="1887900" cy="34767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93" name="Google Shape;593;p42"/>
          <p:cNvSpPr/>
          <p:nvPr/>
        </p:nvSpPr>
        <p:spPr>
          <a:xfrm>
            <a:off x="2541131" y="1245347"/>
            <a:ext cx="1933200" cy="34767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594" name="Google Shape;594;p42"/>
          <p:cNvSpPr/>
          <p:nvPr/>
        </p:nvSpPr>
        <p:spPr>
          <a:xfrm>
            <a:off x="4711032" y="1245348"/>
            <a:ext cx="1887900" cy="34767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595" name="Google Shape;595;p42"/>
          <p:cNvPicPr preferRelativeResize="0"/>
          <p:nvPr/>
        </p:nvPicPr>
        <p:blipFill rotWithShape="1">
          <a:blip r:embed="rId2">
            <a:alphaModFix/>
          </a:blip>
          <a:srcRect b="48667" l="0" r="0" t="0"/>
          <a:stretch/>
        </p:blipFill>
        <p:spPr>
          <a:xfrm>
            <a:off x="882827" y="4244986"/>
            <a:ext cx="929522" cy="477134"/>
          </a:xfrm>
          <a:prstGeom prst="rect">
            <a:avLst/>
          </a:prstGeom>
          <a:noFill/>
          <a:ln>
            <a:noFill/>
          </a:ln>
        </p:spPr>
      </p:pic>
      <p:pic>
        <p:nvPicPr>
          <p:cNvPr id="596" name="Google Shape;596;p42"/>
          <p:cNvPicPr preferRelativeResize="0"/>
          <p:nvPr/>
        </p:nvPicPr>
        <p:blipFill rotWithShape="1">
          <a:blip r:embed="rId2">
            <a:alphaModFix/>
          </a:blip>
          <a:srcRect b="48667" l="0" r="0" t="0"/>
          <a:stretch/>
        </p:blipFill>
        <p:spPr>
          <a:xfrm>
            <a:off x="3042937" y="4244986"/>
            <a:ext cx="929522" cy="477134"/>
          </a:xfrm>
          <a:prstGeom prst="rect">
            <a:avLst/>
          </a:prstGeom>
          <a:noFill/>
          <a:ln>
            <a:noFill/>
          </a:ln>
        </p:spPr>
      </p:pic>
      <p:pic>
        <p:nvPicPr>
          <p:cNvPr id="597" name="Google Shape;597;p42"/>
          <p:cNvPicPr preferRelativeResize="0"/>
          <p:nvPr/>
        </p:nvPicPr>
        <p:blipFill rotWithShape="1">
          <a:blip r:embed="rId2">
            <a:alphaModFix/>
          </a:blip>
          <a:srcRect b="48667" l="0" r="0" t="0"/>
          <a:stretch/>
        </p:blipFill>
        <p:spPr>
          <a:xfrm>
            <a:off x="5190208" y="4244986"/>
            <a:ext cx="929522" cy="477134"/>
          </a:xfrm>
          <a:prstGeom prst="rect">
            <a:avLst/>
          </a:prstGeom>
          <a:noFill/>
          <a:ln>
            <a:noFill/>
          </a:ln>
        </p:spPr>
      </p:pic>
      <p:sp>
        <p:nvSpPr>
          <p:cNvPr id="598" name="Google Shape;598;p42"/>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9" name="Google Shape;599;p42"/>
          <p:cNvSpPr txBox="1"/>
          <p:nvPr>
            <p:ph idx="11" type="ftr"/>
          </p:nvPr>
        </p:nvSpPr>
        <p:spPr>
          <a:xfrm>
            <a:off x="403651" y="4725399"/>
            <a:ext cx="2799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00" name="Google Shape;600;p42"/>
          <p:cNvSpPr txBox="1"/>
          <p:nvPr>
            <p:ph idx="1" type="body"/>
          </p:nvPr>
        </p:nvSpPr>
        <p:spPr>
          <a:xfrm>
            <a:off x="517685" y="3846069"/>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200"/>
              <a:buNone/>
              <a:defRPr sz="12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1" name="Google Shape;601;p42"/>
          <p:cNvSpPr txBox="1"/>
          <p:nvPr>
            <p:ph idx="2" type="body"/>
          </p:nvPr>
        </p:nvSpPr>
        <p:spPr>
          <a:xfrm>
            <a:off x="517685" y="2906975"/>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2" name="Google Shape;602;p42"/>
          <p:cNvSpPr txBox="1"/>
          <p:nvPr>
            <p:ph idx="3" type="body"/>
          </p:nvPr>
        </p:nvSpPr>
        <p:spPr>
          <a:xfrm>
            <a:off x="2677794" y="3846069"/>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200"/>
              <a:buNone/>
              <a:defRPr sz="12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3" name="Google Shape;603;p42"/>
          <p:cNvSpPr txBox="1"/>
          <p:nvPr>
            <p:ph idx="4" type="body"/>
          </p:nvPr>
        </p:nvSpPr>
        <p:spPr>
          <a:xfrm>
            <a:off x="2677794" y="2906975"/>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4" name="Google Shape;604;p42"/>
          <p:cNvSpPr txBox="1"/>
          <p:nvPr>
            <p:ph idx="5" type="body"/>
          </p:nvPr>
        </p:nvSpPr>
        <p:spPr>
          <a:xfrm>
            <a:off x="4825066" y="3846069"/>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200"/>
              <a:buNone/>
              <a:defRPr sz="12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5" name="Google Shape;605;p42"/>
          <p:cNvSpPr txBox="1"/>
          <p:nvPr>
            <p:ph idx="6" type="body"/>
          </p:nvPr>
        </p:nvSpPr>
        <p:spPr>
          <a:xfrm>
            <a:off x="4825066" y="2906975"/>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6" name="Google Shape;606;p42"/>
          <p:cNvSpPr/>
          <p:nvPr/>
        </p:nvSpPr>
        <p:spPr>
          <a:xfrm>
            <a:off x="6835675" y="1245348"/>
            <a:ext cx="1887900" cy="3476700"/>
          </a:xfrm>
          <a:prstGeom prst="rect">
            <a:avLst/>
          </a:prstGeom>
          <a:solidFill>
            <a:schemeClr val="dk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607" name="Google Shape;607;p42"/>
          <p:cNvPicPr preferRelativeResize="0"/>
          <p:nvPr/>
        </p:nvPicPr>
        <p:blipFill rotWithShape="1">
          <a:blip r:embed="rId2">
            <a:alphaModFix/>
          </a:blip>
          <a:srcRect b="48667" l="0" r="0" t="0"/>
          <a:stretch/>
        </p:blipFill>
        <p:spPr>
          <a:xfrm>
            <a:off x="7314850" y="4244986"/>
            <a:ext cx="929522" cy="477134"/>
          </a:xfrm>
          <a:prstGeom prst="rect">
            <a:avLst/>
          </a:prstGeom>
          <a:noFill/>
          <a:ln>
            <a:noFill/>
          </a:ln>
        </p:spPr>
      </p:pic>
      <p:sp>
        <p:nvSpPr>
          <p:cNvPr id="608" name="Google Shape;608;p42"/>
          <p:cNvSpPr txBox="1"/>
          <p:nvPr>
            <p:ph idx="7" type="body"/>
          </p:nvPr>
        </p:nvSpPr>
        <p:spPr>
          <a:xfrm>
            <a:off x="6949708" y="3846069"/>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200"/>
              <a:buNone/>
              <a:defRPr sz="12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09" name="Google Shape;609;p42"/>
          <p:cNvSpPr txBox="1"/>
          <p:nvPr>
            <p:ph idx="8" type="body"/>
          </p:nvPr>
        </p:nvSpPr>
        <p:spPr>
          <a:xfrm>
            <a:off x="6949708" y="2906975"/>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lt1"/>
              </a:buClr>
              <a:buSzPts val="1400"/>
              <a:buNone/>
              <a:defRPr b="1" i="0" sz="1400">
                <a:solidFill>
                  <a:schemeClr val="lt1"/>
                </a:solidFill>
              </a:defRPr>
            </a:lvl1pPr>
            <a:lvl2pPr indent="-342900" lvl="1" marL="914400" algn="ctr">
              <a:lnSpc>
                <a:spcPct val="100000"/>
              </a:lnSpc>
              <a:spcBef>
                <a:spcPts val="600"/>
              </a:spcBef>
              <a:spcAft>
                <a:spcPts val="0"/>
              </a:spcAft>
              <a:buClr>
                <a:schemeClr val="lt1"/>
              </a:buClr>
              <a:buSzPts val="1800"/>
              <a:buChar char="‒"/>
              <a:defRPr>
                <a:solidFill>
                  <a:schemeClr val="lt1"/>
                </a:solidFill>
              </a:defRPr>
            </a:lvl2pPr>
            <a:lvl3pPr indent="-342900" lvl="2" marL="1371600" algn="ctr">
              <a:lnSpc>
                <a:spcPct val="100000"/>
              </a:lnSpc>
              <a:spcBef>
                <a:spcPts val="600"/>
              </a:spcBef>
              <a:spcAft>
                <a:spcPts val="0"/>
              </a:spcAft>
              <a:buClr>
                <a:schemeClr val="lt1"/>
              </a:buClr>
              <a:buSzPts val="1800"/>
              <a:buChar char="•"/>
              <a:defRPr>
                <a:solidFill>
                  <a:schemeClr val="lt1"/>
                </a:solidFill>
              </a:defRPr>
            </a:lvl3pPr>
            <a:lvl4pPr indent="-342900" lvl="3" marL="1828800" algn="ctr">
              <a:lnSpc>
                <a:spcPct val="100000"/>
              </a:lnSpc>
              <a:spcBef>
                <a:spcPts val="600"/>
              </a:spcBef>
              <a:spcAft>
                <a:spcPts val="0"/>
              </a:spcAft>
              <a:buClr>
                <a:schemeClr val="lt1"/>
              </a:buClr>
              <a:buSzPts val="1800"/>
              <a:buChar char="–"/>
              <a:defRPr>
                <a:solidFill>
                  <a:schemeClr val="lt1"/>
                </a:solidFill>
              </a:defRPr>
            </a:lvl4pPr>
            <a:lvl5pPr indent="-342900" lvl="4" marL="2286000" algn="ctr">
              <a:lnSpc>
                <a:spcPct val="100000"/>
              </a:lnSpc>
              <a:spcBef>
                <a:spcPts val="360"/>
              </a:spcBef>
              <a:spcAft>
                <a:spcPts val="0"/>
              </a:spcAft>
              <a:buClr>
                <a:schemeClr val="lt1"/>
              </a:buClr>
              <a:buSzPts val="1800"/>
              <a:buChar char="»"/>
              <a:defRPr>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610" name="Google Shape;610;p42"/>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611" name="Google Shape;611;p4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42"/>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ubject Comparison">
  <p:cSld name="Layout-15B_1_1">
    <p:bg>
      <p:bgPr>
        <a:solidFill>
          <a:schemeClr val="lt1"/>
        </a:solidFill>
      </p:bgPr>
    </p:bg>
    <p:spTree>
      <p:nvGrpSpPr>
        <p:cNvPr id="613" name="Shape 613"/>
        <p:cNvGrpSpPr/>
        <p:nvPr/>
      </p:nvGrpSpPr>
      <p:grpSpPr>
        <a:xfrm>
          <a:off x="0" y="0"/>
          <a:ext cx="0" cy="0"/>
          <a:chOff x="0" y="0"/>
          <a:chExt cx="0" cy="0"/>
        </a:xfrm>
      </p:grpSpPr>
      <p:sp>
        <p:nvSpPr>
          <p:cNvPr id="614" name="Google Shape;614;p43"/>
          <p:cNvSpPr/>
          <p:nvPr/>
        </p:nvSpPr>
        <p:spPr>
          <a:xfrm>
            <a:off x="403650" y="1245349"/>
            <a:ext cx="18879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615" name="Google Shape;615;p43"/>
          <p:cNvSpPr/>
          <p:nvPr/>
        </p:nvSpPr>
        <p:spPr>
          <a:xfrm>
            <a:off x="2541131" y="1245348"/>
            <a:ext cx="19332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sp>
        <p:nvSpPr>
          <p:cNvPr id="616" name="Google Shape;616;p43"/>
          <p:cNvSpPr/>
          <p:nvPr/>
        </p:nvSpPr>
        <p:spPr>
          <a:xfrm>
            <a:off x="4711032" y="1245349"/>
            <a:ext cx="18879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617" name="Google Shape;617;p43"/>
          <p:cNvPicPr preferRelativeResize="0"/>
          <p:nvPr/>
        </p:nvPicPr>
        <p:blipFill rotWithShape="1">
          <a:blip r:embed="rId2">
            <a:alphaModFix/>
          </a:blip>
          <a:srcRect b="48667" l="0" r="0" t="0"/>
          <a:stretch/>
        </p:blipFill>
        <p:spPr>
          <a:xfrm>
            <a:off x="882827" y="3849211"/>
            <a:ext cx="929522" cy="477134"/>
          </a:xfrm>
          <a:prstGeom prst="rect">
            <a:avLst/>
          </a:prstGeom>
          <a:noFill/>
          <a:ln>
            <a:noFill/>
          </a:ln>
        </p:spPr>
      </p:pic>
      <p:pic>
        <p:nvPicPr>
          <p:cNvPr id="618" name="Google Shape;618;p43"/>
          <p:cNvPicPr preferRelativeResize="0"/>
          <p:nvPr/>
        </p:nvPicPr>
        <p:blipFill rotWithShape="1">
          <a:blip r:embed="rId2">
            <a:alphaModFix/>
          </a:blip>
          <a:srcRect b="48667" l="0" r="0" t="0"/>
          <a:stretch/>
        </p:blipFill>
        <p:spPr>
          <a:xfrm>
            <a:off x="3042937" y="3849211"/>
            <a:ext cx="929522" cy="477134"/>
          </a:xfrm>
          <a:prstGeom prst="rect">
            <a:avLst/>
          </a:prstGeom>
          <a:noFill/>
          <a:ln>
            <a:noFill/>
          </a:ln>
        </p:spPr>
      </p:pic>
      <p:pic>
        <p:nvPicPr>
          <p:cNvPr id="619" name="Google Shape;619;p43"/>
          <p:cNvPicPr preferRelativeResize="0"/>
          <p:nvPr/>
        </p:nvPicPr>
        <p:blipFill rotWithShape="1">
          <a:blip r:embed="rId2">
            <a:alphaModFix/>
          </a:blip>
          <a:srcRect b="48667" l="0" r="0" t="0"/>
          <a:stretch/>
        </p:blipFill>
        <p:spPr>
          <a:xfrm>
            <a:off x="5190208" y="3849211"/>
            <a:ext cx="929522" cy="477134"/>
          </a:xfrm>
          <a:prstGeom prst="rect">
            <a:avLst/>
          </a:prstGeom>
          <a:noFill/>
          <a:ln>
            <a:noFill/>
          </a:ln>
        </p:spPr>
      </p:pic>
      <p:sp>
        <p:nvSpPr>
          <p:cNvPr id="620" name="Google Shape;620;p43"/>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43"/>
          <p:cNvSpPr txBox="1"/>
          <p:nvPr>
            <p:ph idx="11" type="ftr"/>
          </p:nvPr>
        </p:nvSpPr>
        <p:spPr>
          <a:xfrm>
            <a:off x="403651" y="4725399"/>
            <a:ext cx="2799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22" name="Google Shape;622;p43"/>
          <p:cNvSpPr txBox="1"/>
          <p:nvPr>
            <p:ph idx="1" type="body"/>
          </p:nvPr>
        </p:nvSpPr>
        <p:spPr>
          <a:xfrm>
            <a:off x="517685" y="3204522"/>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3" name="Google Shape;623;p43"/>
          <p:cNvSpPr txBox="1"/>
          <p:nvPr>
            <p:ph idx="2" type="body"/>
          </p:nvPr>
        </p:nvSpPr>
        <p:spPr>
          <a:xfrm>
            <a:off x="517685" y="2893353"/>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4" name="Google Shape;624;p43"/>
          <p:cNvSpPr txBox="1"/>
          <p:nvPr>
            <p:ph idx="3" type="body"/>
          </p:nvPr>
        </p:nvSpPr>
        <p:spPr>
          <a:xfrm>
            <a:off x="2677794" y="3204522"/>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5" name="Google Shape;625;p43"/>
          <p:cNvSpPr txBox="1"/>
          <p:nvPr>
            <p:ph idx="4" type="body"/>
          </p:nvPr>
        </p:nvSpPr>
        <p:spPr>
          <a:xfrm>
            <a:off x="2677794" y="2893353"/>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6" name="Google Shape;626;p43"/>
          <p:cNvSpPr txBox="1"/>
          <p:nvPr>
            <p:ph idx="5" type="body"/>
          </p:nvPr>
        </p:nvSpPr>
        <p:spPr>
          <a:xfrm>
            <a:off x="4825066" y="3204522"/>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7" name="Google Shape;627;p43"/>
          <p:cNvSpPr txBox="1"/>
          <p:nvPr>
            <p:ph idx="6" type="body"/>
          </p:nvPr>
        </p:nvSpPr>
        <p:spPr>
          <a:xfrm>
            <a:off x="4825066" y="2893353"/>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28" name="Google Shape;628;p43"/>
          <p:cNvSpPr/>
          <p:nvPr/>
        </p:nvSpPr>
        <p:spPr>
          <a:xfrm>
            <a:off x="6835675" y="1245349"/>
            <a:ext cx="1887900" cy="3081000"/>
          </a:xfrm>
          <a:prstGeom prst="rect">
            <a:avLst/>
          </a:prstGeom>
          <a:solidFill>
            <a:srgbClr val="F2F2F2"/>
          </a:solidFill>
          <a:ln>
            <a:noFill/>
          </a:ln>
        </p:spPr>
        <p:txBody>
          <a:bodyPr anchorCtr="0" anchor="t" bIns="0" lIns="0" spcFirstLastPara="1" rIns="0" wrap="square" tIns="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Montserrat"/>
              <a:ea typeface="Montserrat"/>
              <a:cs typeface="Montserrat"/>
              <a:sym typeface="Montserrat"/>
            </a:endParaRPr>
          </a:p>
        </p:txBody>
      </p:sp>
      <p:pic>
        <p:nvPicPr>
          <p:cNvPr id="629" name="Google Shape;629;p43"/>
          <p:cNvPicPr preferRelativeResize="0"/>
          <p:nvPr/>
        </p:nvPicPr>
        <p:blipFill rotWithShape="1">
          <a:blip r:embed="rId2">
            <a:alphaModFix/>
          </a:blip>
          <a:srcRect b="48667" l="0" r="0" t="0"/>
          <a:stretch/>
        </p:blipFill>
        <p:spPr>
          <a:xfrm>
            <a:off x="7314850" y="3849211"/>
            <a:ext cx="929522" cy="477134"/>
          </a:xfrm>
          <a:prstGeom prst="rect">
            <a:avLst/>
          </a:prstGeom>
          <a:noFill/>
          <a:ln>
            <a:noFill/>
          </a:ln>
        </p:spPr>
      </p:pic>
      <p:sp>
        <p:nvSpPr>
          <p:cNvPr id="630" name="Google Shape;630;p43"/>
          <p:cNvSpPr txBox="1"/>
          <p:nvPr>
            <p:ph idx="7" type="body"/>
          </p:nvPr>
        </p:nvSpPr>
        <p:spPr>
          <a:xfrm>
            <a:off x="6949708" y="3204522"/>
            <a:ext cx="1659900" cy="5097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200"/>
              <a:buNone/>
              <a:defRPr sz="12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31" name="Google Shape;631;p43"/>
          <p:cNvSpPr txBox="1"/>
          <p:nvPr>
            <p:ph idx="8" type="body"/>
          </p:nvPr>
        </p:nvSpPr>
        <p:spPr>
          <a:xfrm>
            <a:off x="6949708" y="2893353"/>
            <a:ext cx="1659900" cy="2379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600"/>
              </a:spcBef>
              <a:spcAft>
                <a:spcPts val="0"/>
              </a:spcAft>
              <a:buClr>
                <a:schemeClr val="dk1"/>
              </a:buClr>
              <a:buSzPts val="1400"/>
              <a:buNone/>
              <a:defRPr b="1" i="0" sz="1400"/>
            </a:lvl1pPr>
            <a:lvl2pPr indent="-342900" lvl="1" marL="914400" algn="ctr">
              <a:lnSpc>
                <a:spcPct val="100000"/>
              </a:lnSpc>
              <a:spcBef>
                <a:spcPts val="600"/>
              </a:spcBef>
              <a:spcAft>
                <a:spcPts val="0"/>
              </a:spcAft>
              <a:buClr>
                <a:schemeClr val="dk1"/>
              </a:buClr>
              <a:buSzPts val="1800"/>
              <a:buChar char="‒"/>
              <a:defRPr/>
            </a:lvl2pPr>
            <a:lvl3pPr indent="-342900" lvl="2" marL="1371600" algn="ctr">
              <a:lnSpc>
                <a:spcPct val="100000"/>
              </a:lnSpc>
              <a:spcBef>
                <a:spcPts val="600"/>
              </a:spcBef>
              <a:spcAft>
                <a:spcPts val="0"/>
              </a:spcAft>
              <a:buClr>
                <a:schemeClr val="dk1"/>
              </a:buClr>
              <a:buSzPts val="1800"/>
              <a:buChar char="•"/>
              <a:defRPr/>
            </a:lvl3pPr>
            <a:lvl4pPr indent="-342900" lvl="3" marL="1828800" algn="ctr">
              <a:lnSpc>
                <a:spcPct val="100000"/>
              </a:lnSpc>
              <a:spcBef>
                <a:spcPts val="600"/>
              </a:spcBef>
              <a:spcAft>
                <a:spcPts val="0"/>
              </a:spcAft>
              <a:buClr>
                <a:schemeClr val="dk1"/>
              </a:buClr>
              <a:buSzPts val="1800"/>
              <a:buChar char="–"/>
              <a:defRPr>
                <a:solidFill>
                  <a:schemeClr val="dk1"/>
                </a:solidFill>
              </a:defRPr>
            </a:lvl4pPr>
            <a:lvl5pPr indent="-342900" lvl="4" marL="2286000" algn="ctr">
              <a:lnSpc>
                <a:spcPct val="100000"/>
              </a:lnSpc>
              <a:spcBef>
                <a:spcPts val="360"/>
              </a:spcBef>
              <a:spcAft>
                <a:spcPts val="0"/>
              </a:spcAft>
              <a:buClr>
                <a:schemeClr val="dk1"/>
              </a:buClr>
              <a:buSzPts val="1800"/>
              <a:buChar char="»"/>
              <a:defRPr>
                <a:solidFill>
                  <a:schemeClr val="dk1"/>
                </a:solidFill>
              </a:defRPr>
            </a:lvl5pPr>
            <a:lvl6pPr indent="-342900" lvl="5" marL="2743200" algn="ctr">
              <a:lnSpc>
                <a:spcPct val="100000"/>
              </a:lnSpc>
              <a:spcBef>
                <a:spcPts val="360"/>
              </a:spcBef>
              <a:spcAft>
                <a:spcPts val="0"/>
              </a:spcAft>
              <a:buSzPts val="1800"/>
              <a:buChar char="•"/>
              <a:defRPr/>
            </a:lvl6pPr>
            <a:lvl7pPr indent="-342900" lvl="6" marL="3200400" algn="ctr">
              <a:lnSpc>
                <a:spcPct val="100000"/>
              </a:lnSpc>
              <a:spcBef>
                <a:spcPts val="360"/>
              </a:spcBef>
              <a:spcAft>
                <a:spcPts val="0"/>
              </a:spcAft>
              <a:buSzPts val="1800"/>
              <a:buChar char="•"/>
              <a:defRPr/>
            </a:lvl7pPr>
            <a:lvl8pPr indent="-342900" lvl="7" marL="3657600" algn="ctr">
              <a:lnSpc>
                <a:spcPct val="100000"/>
              </a:lnSpc>
              <a:spcBef>
                <a:spcPts val="360"/>
              </a:spcBef>
              <a:spcAft>
                <a:spcPts val="0"/>
              </a:spcAft>
              <a:buSzPts val="1800"/>
              <a:buChar char="•"/>
              <a:defRPr/>
            </a:lvl8pPr>
            <a:lvl9pPr indent="-342900" lvl="8" marL="4114800" algn="ctr">
              <a:lnSpc>
                <a:spcPct val="100000"/>
              </a:lnSpc>
              <a:spcBef>
                <a:spcPts val="360"/>
              </a:spcBef>
              <a:spcAft>
                <a:spcPts val="0"/>
              </a:spcAft>
              <a:buSzPts val="1800"/>
              <a:buChar char="•"/>
              <a:defRPr/>
            </a:lvl9pPr>
          </a:lstStyle>
          <a:p/>
        </p:txBody>
      </p:sp>
      <p:sp>
        <p:nvSpPr>
          <p:cNvPr id="632" name="Google Shape;632;p43"/>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633" name="Google Shape;633;p4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Black">
  <p:cSld name="Quotes-2">
    <p:bg>
      <p:bgPr>
        <a:solidFill>
          <a:schemeClr val="dk1"/>
        </a:solidFill>
      </p:bgPr>
    </p:bg>
    <p:spTree>
      <p:nvGrpSpPr>
        <p:cNvPr id="634" name="Shape 634"/>
        <p:cNvGrpSpPr/>
        <p:nvPr/>
      </p:nvGrpSpPr>
      <p:grpSpPr>
        <a:xfrm>
          <a:off x="0" y="0"/>
          <a:ext cx="0" cy="0"/>
          <a:chOff x="0" y="0"/>
          <a:chExt cx="0" cy="0"/>
        </a:xfrm>
      </p:grpSpPr>
      <p:sp>
        <p:nvSpPr>
          <p:cNvPr id="635" name="Google Shape;635;p4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4"/>
          <p:cNvSpPr txBox="1"/>
          <p:nvPr>
            <p:ph idx="1" type="body"/>
          </p:nvPr>
        </p:nvSpPr>
        <p:spPr>
          <a:xfrm>
            <a:off x="403650" y="1245350"/>
            <a:ext cx="8319900" cy="163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sz="2400">
                <a:solidFill>
                  <a:schemeClr val="lt1"/>
                </a:solidFill>
              </a:defRPr>
            </a:lvl1pPr>
            <a:lvl2pPr indent="-228600" lvl="1" marL="914400" algn="l">
              <a:lnSpc>
                <a:spcPct val="100000"/>
              </a:lnSpc>
              <a:spcBef>
                <a:spcPts val="600"/>
              </a:spcBef>
              <a:spcAft>
                <a:spcPts val="0"/>
              </a:spcAft>
              <a:buClr>
                <a:schemeClr val="lt1"/>
              </a:buClr>
              <a:buSzPts val="1800"/>
              <a:buNone/>
              <a:defRPr>
                <a:solidFill>
                  <a:schemeClr val="lt1"/>
                </a:solidFill>
              </a:defRPr>
            </a:lvl2pPr>
            <a:lvl3pPr indent="-228600" lvl="2" marL="1371600" algn="l">
              <a:lnSpc>
                <a:spcPct val="100000"/>
              </a:lnSpc>
              <a:spcBef>
                <a:spcPts val="600"/>
              </a:spcBef>
              <a:spcAft>
                <a:spcPts val="0"/>
              </a:spcAft>
              <a:buClr>
                <a:schemeClr val="lt1"/>
              </a:buClr>
              <a:buSzPts val="1800"/>
              <a:buNone/>
              <a:defRPr>
                <a:solidFill>
                  <a:schemeClr val="lt1"/>
                </a:solidFill>
              </a:defRPr>
            </a:lvl3pPr>
            <a:lvl4pPr indent="-228600" lvl="3" marL="1828800" algn="l">
              <a:lnSpc>
                <a:spcPct val="100000"/>
              </a:lnSpc>
              <a:spcBef>
                <a:spcPts val="600"/>
              </a:spcBef>
              <a:spcAft>
                <a:spcPts val="0"/>
              </a:spcAft>
              <a:buClr>
                <a:schemeClr val="lt1"/>
              </a:buClr>
              <a:buSzPts val="1350"/>
              <a:buNone/>
              <a:defRPr>
                <a:solidFill>
                  <a:schemeClr val="lt1"/>
                </a:solidFill>
              </a:defRPr>
            </a:lvl4pPr>
            <a:lvl5pPr indent="-228600" lvl="4" marL="2286000" algn="l">
              <a:lnSpc>
                <a:spcPct val="100000"/>
              </a:lnSpc>
              <a:spcBef>
                <a:spcPts val="270"/>
              </a:spcBef>
              <a:spcAft>
                <a:spcPts val="0"/>
              </a:spcAft>
              <a:buClr>
                <a:schemeClr val="lt1"/>
              </a:buClr>
              <a:buSzPts val="1350"/>
              <a:buNone/>
              <a:defRPr>
                <a:solidFill>
                  <a:schemeClr val="lt1"/>
                </a:solidFill>
              </a:defRPr>
            </a:lvl5pPr>
            <a:lvl6pPr indent="-342900" lvl="5" marL="2743200" algn="l">
              <a:lnSpc>
                <a:spcPct val="100000"/>
              </a:lnSpc>
              <a:spcBef>
                <a:spcPts val="360"/>
              </a:spcBef>
              <a:spcAft>
                <a:spcPts val="0"/>
              </a:spcAft>
              <a:buClr>
                <a:schemeClr val="lt1"/>
              </a:buClr>
              <a:buSzPts val="1800"/>
              <a:buChar char="•"/>
              <a:defRPr>
                <a:solidFill>
                  <a:schemeClr val="lt1"/>
                </a:solidFill>
              </a:defRPr>
            </a:lvl6pPr>
            <a:lvl7pPr indent="-342900" lvl="6" marL="3200400" algn="l">
              <a:lnSpc>
                <a:spcPct val="100000"/>
              </a:lnSpc>
              <a:spcBef>
                <a:spcPts val="360"/>
              </a:spcBef>
              <a:spcAft>
                <a:spcPts val="0"/>
              </a:spcAft>
              <a:buClr>
                <a:schemeClr val="lt1"/>
              </a:buClr>
              <a:buSzPts val="1800"/>
              <a:buChar char="•"/>
              <a:defRPr>
                <a:solidFill>
                  <a:schemeClr val="lt1"/>
                </a:solidFill>
              </a:defRPr>
            </a:lvl7pPr>
            <a:lvl8pPr indent="-342900" lvl="7" marL="3657600" algn="l">
              <a:lnSpc>
                <a:spcPct val="100000"/>
              </a:lnSpc>
              <a:spcBef>
                <a:spcPts val="360"/>
              </a:spcBef>
              <a:spcAft>
                <a:spcPts val="0"/>
              </a:spcAft>
              <a:buClr>
                <a:schemeClr val="lt1"/>
              </a:buClr>
              <a:buSzPts val="1800"/>
              <a:buChar char="•"/>
              <a:defRPr>
                <a:solidFill>
                  <a:schemeClr val="lt1"/>
                </a:solidFill>
              </a:defRPr>
            </a:lvl8pPr>
            <a:lvl9pPr indent="-342900" lvl="8" marL="4114800" algn="l">
              <a:lnSpc>
                <a:spcPct val="100000"/>
              </a:lnSpc>
              <a:spcBef>
                <a:spcPts val="360"/>
              </a:spcBef>
              <a:spcAft>
                <a:spcPts val="0"/>
              </a:spcAft>
              <a:buClr>
                <a:schemeClr val="lt1"/>
              </a:buClr>
              <a:buSzPts val="1800"/>
              <a:buChar char="•"/>
              <a:defRPr>
                <a:solidFill>
                  <a:schemeClr val="lt1"/>
                </a:solidFill>
              </a:defRPr>
            </a:lvl9pPr>
          </a:lstStyle>
          <a:p/>
        </p:txBody>
      </p:sp>
      <p:sp>
        <p:nvSpPr>
          <p:cNvPr id="637" name="Google Shape;637;p44"/>
          <p:cNvSpPr txBox="1"/>
          <p:nvPr>
            <p:ph idx="2" type="body"/>
          </p:nvPr>
        </p:nvSpPr>
        <p:spPr>
          <a:xfrm>
            <a:off x="403650" y="3126725"/>
            <a:ext cx="5460300" cy="4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28600" lvl="2" marL="1371600" algn="l">
              <a:lnSpc>
                <a:spcPct val="100000"/>
              </a:lnSpc>
              <a:spcBef>
                <a:spcPts val="600"/>
              </a:spcBef>
              <a:spcAft>
                <a:spcPts val="0"/>
              </a:spcAft>
              <a:buClr>
                <a:schemeClr val="lt1"/>
              </a:buClr>
              <a:buSzPts val="1100"/>
              <a:buFont typeface="Arial"/>
              <a:buNone/>
              <a:defRPr sz="1100">
                <a:solidFill>
                  <a:schemeClr val="lt1"/>
                </a:solidFill>
              </a:defRPr>
            </a:lvl3pPr>
            <a:lvl4pPr indent="-228600" lvl="3" marL="1828800" algn="l">
              <a:lnSpc>
                <a:spcPct val="100000"/>
              </a:lnSpc>
              <a:spcBef>
                <a:spcPts val="600"/>
              </a:spcBef>
              <a:spcAft>
                <a:spcPts val="0"/>
              </a:spcAft>
              <a:buClr>
                <a:schemeClr val="lt1"/>
              </a:buClr>
              <a:buSzPts val="1100"/>
              <a:buFont typeface="Arial"/>
              <a:buNone/>
              <a:defRPr sz="1100">
                <a:solidFill>
                  <a:schemeClr val="lt1"/>
                </a:solidFill>
              </a:defRPr>
            </a:lvl4pPr>
            <a:lvl5pPr indent="-228600" lvl="4" marL="2286000" algn="l">
              <a:lnSpc>
                <a:spcPct val="100000"/>
              </a:lnSpc>
              <a:spcBef>
                <a:spcPts val="220"/>
              </a:spcBef>
              <a:spcAft>
                <a:spcPts val="0"/>
              </a:spcAft>
              <a:buClr>
                <a:schemeClr val="lt1"/>
              </a:buClr>
              <a:buSzPts val="1100"/>
              <a:buFont typeface="Arial"/>
              <a:buNone/>
              <a:defRPr sz="1100">
                <a:solidFill>
                  <a:schemeClr val="lt1"/>
                </a:solidFill>
              </a:defRPr>
            </a:lvl5pPr>
            <a:lvl6pPr indent="-342900" lvl="5" marL="2743200" algn="l">
              <a:lnSpc>
                <a:spcPct val="100000"/>
              </a:lnSpc>
              <a:spcBef>
                <a:spcPts val="360"/>
              </a:spcBef>
              <a:spcAft>
                <a:spcPts val="0"/>
              </a:spcAft>
              <a:buClr>
                <a:schemeClr val="lt1"/>
              </a:buClr>
              <a:buSzPts val="1800"/>
              <a:buChar char="•"/>
              <a:defRPr>
                <a:solidFill>
                  <a:schemeClr val="lt1"/>
                </a:solidFill>
              </a:defRPr>
            </a:lvl6pPr>
            <a:lvl7pPr indent="-342900" lvl="6" marL="3200400" algn="l">
              <a:lnSpc>
                <a:spcPct val="100000"/>
              </a:lnSpc>
              <a:spcBef>
                <a:spcPts val="360"/>
              </a:spcBef>
              <a:spcAft>
                <a:spcPts val="0"/>
              </a:spcAft>
              <a:buClr>
                <a:schemeClr val="lt1"/>
              </a:buClr>
              <a:buSzPts val="1800"/>
              <a:buChar char="•"/>
              <a:defRPr>
                <a:solidFill>
                  <a:schemeClr val="lt1"/>
                </a:solidFill>
              </a:defRPr>
            </a:lvl7pPr>
            <a:lvl8pPr indent="-342900" lvl="7" marL="3657600" algn="l">
              <a:lnSpc>
                <a:spcPct val="100000"/>
              </a:lnSpc>
              <a:spcBef>
                <a:spcPts val="360"/>
              </a:spcBef>
              <a:spcAft>
                <a:spcPts val="0"/>
              </a:spcAft>
              <a:buClr>
                <a:schemeClr val="lt1"/>
              </a:buClr>
              <a:buSzPts val="1800"/>
              <a:buChar char="•"/>
              <a:defRPr>
                <a:solidFill>
                  <a:schemeClr val="lt1"/>
                </a:solidFill>
              </a:defRPr>
            </a:lvl8pPr>
            <a:lvl9pPr indent="-342900" lvl="8" marL="4114800" algn="l">
              <a:lnSpc>
                <a:spcPct val="100000"/>
              </a:lnSpc>
              <a:spcBef>
                <a:spcPts val="360"/>
              </a:spcBef>
              <a:spcAft>
                <a:spcPts val="0"/>
              </a:spcAft>
              <a:buClr>
                <a:schemeClr val="lt1"/>
              </a:buClr>
              <a:buSzPts val="1800"/>
              <a:buChar char="•"/>
              <a:defRPr>
                <a:solidFill>
                  <a:schemeClr val="lt1"/>
                </a:solidFill>
              </a:defRPr>
            </a:lvl9pPr>
          </a:lstStyle>
          <a:p/>
        </p:txBody>
      </p:sp>
      <p:grpSp>
        <p:nvGrpSpPr>
          <p:cNvPr id="638" name="Google Shape;638;p44"/>
          <p:cNvGrpSpPr/>
          <p:nvPr/>
        </p:nvGrpSpPr>
        <p:grpSpPr>
          <a:xfrm>
            <a:off x="403643" y="2992812"/>
            <a:ext cx="691316" cy="18300"/>
            <a:chOff x="3842851" y="2453309"/>
            <a:chExt cx="691316" cy="18300"/>
          </a:xfrm>
        </p:grpSpPr>
        <p:sp>
          <p:nvSpPr>
            <p:cNvPr id="639" name="Google Shape;639;p44"/>
            <p:cNvSpPr/>
            <p:nvPr/>
          </p:nvSpPr>
          <p:spPr>
            <a:xfrm rot="-5400000">
              <a:off x="3948901"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0" name="Google Shape;640;p44"/>
            <p:cNvSpPr/>
            <p:nvPr/>
          </p:nvSpPr>
          <p:spPr>
            <a:xfrm rot="-5400000">
              <a:off x="4179359"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1" name="Google Shape;641;p44"/>
            <p:cNvSpPr/>
            <p:nvPr/>
          </p:nvSpPr>
          <p:spPr>
            <a:xfrm rot="-5400000">
              <a:off x="4409817"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642" name="Google Shape;642;p44"/>
          <p:cNvSpPr/>
          <p:nvPr/>
        </p:nvSpPr>
        <p:spPr>
          <a:xfrm>
            <a:off x="85387" y="715334"/>
            <a:ext cx="636552" cy="486000"/>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44"/>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600"/>
              <a:buNone/>
              <a:defRPr>
                <a:solidFill>
                  <a:schemeClr val="lt1"/>
                </a:solidFill>
              </a:defRPr>
            </a:lvl1pPr>
            <a:lvl2pPr lvl="1" algn="l">
              <a:lnSpc>
                <a:spcPct val="100000"/>
              </a:lnSpc>
              <a:spcBef>
                <a:spcPts val="0"/>
              </a:spcBef>
              <a:spcAft>
                <a:spcPts val="0"/>
              </a:spcAft>
              <a:buClr>
                <a:schemeClr val="lt1"/>
              </a:buClr>
              <a:buSzPts val="600"/>
              <a:buNone/>
              <a:defRPr>
                <a:solidFill>
                  <a:schemeClr val="lt1"/>
                </a:solidFill>
              </a:defRPr>
            </a:lvl2pPr>
            <a:lvl3pPr lvl="2" algn="l">
              <a:lnSpc>
                <a:spcPct val="100000"/>
              </a:lnSpc>
              <a:spcBef>
                <a:spcPts val="0"/>
              </a:spcBef>
              <a:spcAft>
                <a:spcPts val="0"/>
              </a:spcAft>
              <a:buClr>
                <a:schemeClr val="lt1"/>
              </a:buClr>
              <a:buSzPts val="600"/>
              <a:buNone/>
              <a:defRPr>
                <a:solidFill>
                  <a:schemeClr val="lt1"/>
                </a:solidFill>
              </a:defRPr>
            </a:lvl3pPr>
            <a:lvl4pPr lvl="3" algn="l">
              <a:lnSpc>
                <a:spcPct val="100000"/>
              </a:lnSpc>
              <a:spcBef>
                <a:spcPts val="0"/>
              </a:spcBef>
              <a:spcAft>
                <a:spcPts val="0"/>
              </a:spcAft>
              <a:buClr>
                <a:schemeClr val="lt1"/>
              </a:buClr>
              <a:buSzPts val="600"/>
              <a:buNone/>
              <a:defRPr>
                <a:solidFill>
                  <a:schemeClr val="lt1"/>
                </a:solidFill>
              </a:defRPr>
            </a:lvl4pPr>
            <a:lvl5pPr lvl="4" algn="l">
              <a:lnSpc>
                <a:spcPct val="100000"/>
              </a:lnSpc>
              <a:spcBef>
                <a:spcPts val="0"/>
              </a:spcBef>
              <a:spcAft>
                <a:spcPts val="0"/>
              </a:spcAft>
              <a:buClr>
                <a:schemeClr val="lt1"/>
              </a:buClr>
              <a:buSzPts val="600"/>
              <a:buNone/>
              <a:defRPr>
                <a:solidFill>
                  <a:schemeClr val="lt1"/>
                </a:solidFill>
              </a:defRPr>
            </a:lvl5pPr>
            <a:lvl6pPr lvl="5" algn="l">
              <a:lnSpc>
                <a:spcPct val="100000"/>
              </a:lnSpc>
              <a:spcBef>
                <a:spcPts val="0"/>
              </a:spcBef>
              <a:spcAft>
                <a:spcPts val="0"/>
              </a:spcAft>
              <a:buClr>
                <a:schemeClr val="lt1"/>
              </a:buClr>
              <a:buSzPts val="600"/>
              <a:buNone/>
              <a:defRPr>
                <a:solidFill>
                  <a:schemeClr val="lt1"/>
                </a:solidFill>
              </a:defRPr>
            </a:lvl6pPr>
            <a:lvl7pPr lvl="6" algn="l">
              <a:lnSpc>
                <a:spcPct val="100000"/>
              </a:lnSpc>
              <a:spcBef>
                <a:spcPts val="0"/>
              </a:spcBef>
              <a:spcAft>
                <a:spcPts val="0"/>
              </a:spcAft>
              <a:buClr>
                <a:schemeClr val="lt1"/>
              </a:buClr>
              <a:buSzPts val="600"/>
              <a:buNone/>
              <a:defRPr>
                <a:solidFill>
                  <a:schemeClr val="lt1"/>
                </a:solidFill>
              </a:defRPr>
            </a:lvl7pPr>
            <a:lvl8pPr lvl="7" algn="l">
              <a:lnSpc>
                <a:spcPct val="100000"/>
              </a:lnSpc>
              <a:spcBef>
                <a:spcPts val="0"/>
              </a:spcBef>
              <a:spcAft>
                <a:spcPts val="0"/>
              </a:spcAft>
              <a:buClr>
                <a:schemeClr val="lt1"/>
              </a:buClr>
              <a:buSzPts val="6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p:txBody>
      </p:sp>
      <p:sp>
        <p:nvSpPr>
          <p:cNvPr id="644" name="Google Shape;644;p44"/>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645" name="Google Shape;645;p44"/>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White">
  <p:cSld name="Quotes-3">
    <p:bg>
      <p:bgPr>
        <a:solidFill>
          <a:schemeClr val="lt1"/>
        </a:solidFill>
      </p:bgPr>
    </p:bg>
    <p:spTree>
      <p:nvGrpSpPr>
        <p:cNvPr id="646" name="Shape 646"/>
        <p:cNvGrpSpPr/>
        <p:nvPr/>
      </p:nvGrpSpPr>
      <p:grpSpPr>
        <a:xfrm>
          <a:off x="0" y="0"/>
          <a:ext cx="0" cy="0"/>
          <a:chOff x="0" y="0"/>
          <a:chExt cx="0" cy="0"/>
        </a:xfrm>
      </p:grpSpPr>
      <p:sp>
        <p:nvSpPr>
          <p:cNvPr id="647" name="Google Shape;647;p45"/>
          <p:cNvSpPr txBox="1"/>
          <p:nvPr>
            <p:ph idx="1" type="body"/>
          </p:nvPr>
        </p:nvSpPr>
        <p:spPr>
          <a:xfrm>
            <a:off x="403650" y="1245350"/>
            <a:ext cx="8319900" cy="163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400"/>
              <a:buNone/>
              <a:defRPr sz="2400">
                <a:solidFill>
                  <a:schemeClr val="dk1"/>
                </a:solidFill>
              </a:defRPr>
            </a:lvl1pPr>
            <a:lvl2pPr indent="-228600" lvl="1" marL="914400" algn="l">
              <a:lnSpc>
                <a:spcPct val="100000"/>
              </a:lnSpc>
              <a:spcBef>
                <a:spcPts val="6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800"/>
              <a:buNone/>
              <a:defRPr>
                <a:solidFill>
                  <a:schemeClr val="lt1"/>
                </a:solidFill>
              </a:defRPr>
            </a:lvl3pPr>
            <a:lvl4pPr indent="-228600" lvl="3" marL="1828800" algn="l">
              <a:lnSpc>
                <a:spcPct val="100000"/>
              </a:lnSpc>
              <a:spcBef>
                <a:spcPts val="600"/>
              </a:spcBef>
              <a:spcAft>
                <a:spcPts val="0"/>
              </a:spcAft>
              <a:buSzPts val="1350"/>
              <a:buNone/>
              <a:defRPr>
                <a:solidFill>
                  <a:schemeClr val="lt1"/>
                </a:solidFill>
              </a:defRPr>
            </a:lvl4pPr>
            <a:lvl5pPr indent="-228600" lvl="4" marL="2286000" algn="l">
              <a:lnSpc>
                <a:spcPct val="100000"/>
              </a:lnSpc>
              <a:spcBef>
                <a:spcPts val="270"/>
              </a:spcBef>
              <a:spcAft>
                <a:spcPts val="0"/>
              </a:spcAft>
              <a:buSzPts val="1350"/>
              <a:buNone/>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8" name="Google Shape;648;p45"/>
          <p:cNvSpPr txBox="1"/>
          <p:nvPr>
            <p:ph idx="2" type="body"/>
          </p:nvPr>
        </p:nvSpPr>
        <p:spPr>
          <a:xfrm>
            <a:off x="403650" y="3126725"/>
            <a:ext cx="5460300" cy="4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Font typeface="Arial"/>
              <a:buNone/>
              <a:defRPr sz="1200">
                <a:solidFill>
                  <a:schemeClr val="dk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649" name="Google Shape;649;p45"/>
          <p:cNvGrpSpPr/>
          <p:nvPr/>
        </p:nvGrpSpPr>
        <p:grpSpPr>
          <a:xfrm>
            <a:off x="403643" y="2992824"/>
            <a:ext cx="691374" cy="18288"/>
            <a:chOff x="3842851" y="2453321"/>
            <a:chExt cx="691374" cy="18288"/>
          </a:xfrm>
        </p:grpSpPr>
        <p:sp>
          <p:nvSpPr>
            <p:cNvPr id="650" name="Google Shape;650;p45"/>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51" name="Google Shape;651;p45"/>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52" name="Google Shape;652;p45"/>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653" name="Google Shape;653;p45"/>
          <p:cNvSpPr/>
          <p:nvPr/>
        </p:nvSpPr>
        <p:spPr>
          <a:xfrm>
            <a:off x="85387" y="715334"/>
            <a:ext cx="636552" cy="486000"/>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4" name="Google Shape;654;p45"/>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55" name="Google Shape;655;p4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Headshot, Black">
  <p:cSld name="Quotes-2_1">
    <p:bg>
      <p:bgPr>
        <a:solidFill>
          <a:schemeClr val="dk1"/>
        </a:solidFill>
      </p:bgPr>
    </p:bg>
    <p:spTree>
      <p:nvGrpSpPr>
        <p:cNvPr id="657" name="Shape 657"/>
        <p:cNvGrpSpPr/>
        <p:nvPr/>
      </p:nvGrpSpPr>
      <p:grpSpPr>
        <a:xfrm>
          <a:off x="0" y="0"/>
          <a:ext cx="0" cy="0"/>
          <a:chOff x="0" y="0"/>
          <a:chExt cx="0" cy="0"/>
        </a:xfrm>
      </p:grpSpPr>
      <p:sp>
        <p:nvSpPr>
          <p:cNvPr id="658" name="Google Shape;658;p4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6"/>
          <p:cNvSpPr txBox="1"/>
          <p:nvPr>
            <p:ph idx="1" type="body"/>
          </p:nvPr>
        </p:nvSpPr>
        <p:spPr>
          <a:xfrm>
            <a:off x="403650" y="1245350"/>
            <a:ext cx="3984300" cy="163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sz="2400">
                <a:solidFill>
                  <a:schemeClr val="lt1"/>
                </a:solidFill>
              </a:defRPr>
            </a:lvl1pPr>
            <a:lvl2pPr indent="-228600" lvl="1" marL="914400" algn="l">
              <a:lnSpc>
                <a:spcPct val="100000"/>
              </a:lnSpc>
              <a:spcBef>
                <a:spcPts val="600"/>
              </a:spcBef>
              <a:spcAft>
                <a:spcPts val="0"/>
              </a:spcAft>
              <a:buClr>
                <a:schemeClr val="lt1"/>
              </a:buClr>
              <a:buSzPts val="1800"/>
              <a:buNone/>
              <a:defRPr>
                <a:solidFill>
                  <a:schemeClr val="lt1"/>
                </a:solidFill>
              </a:defRPr>
            </a:lvl2pPr>
            <a:lvl3pPr indent="-228600" lvl="2" marL="1371600" algn="l">
              <a:lnSpc>
                <a:spcPct val="100000"/>
              </a:lnSpc>
              <a:spcBef>
                <a:spcPts val="600"/>
              </a:spcBef>
              <a:spcAft>
                <a:spcPts val="0"/>
              </a:spcAft>
              <a:buClr>
                <a:schemeClr val="lt1"/>
              </a:buClr>
              <a:buSzPts val="1800"/>
              <a:buNone/>
              <a:defRPr>
                <a:solidFill>
                  <a:schemeClr val="lt1"/>
                </a:solidFill>
              </a:defRPr>
            </a:lvl3pPr>
            <a:lvl4pPr indent="-228600" lvl="3" marL="1828800" algn="l">
              <a:lnSpc>
                <a:spcPct val="100000"/>
              </a:lnSpc>
              <a:spcBef>
                <a:spcPts val="600"/>
              </a:spcBef>
              <a:spcAft>
                <a:spcPts val="0"/>
              </a:spcAft>
              <a:buClr>
                <a:schemeClr val="lt1"/>
              </a:buClr>
              <a:buSzPts val="1350"/>
              <a:buNone/>
              <a:defRPr>
                <a:solidFill>
                  <a:schemeClr val="lt1"/>
                </a:solidFill>
              </a:defRPr>
            </a:lvl4pPr>
            <a:lvl5pPr indent="-228600" lvl="4" marL="2286000" algn="l">
              <a:lnSpc>
                <a:spcPct val="100000"/>
              </a:lnSpc>
              <a:spcBef>
                <a:spcPts val="270"/>
              </a:spcBef>
              <a:spcAft>
                <a:spcPts val="0"/>
              </a:spcAft>
              <a:buClr>
                <a:schemeClr val="lt1"/>
              </a:buClr>
              <a:buSzPts val="1350"/>
              <a:buNone/>
              <a:defRPr>
                <a:solidFill>
                  <a:schemeClr val="lt1"/>
                </a:solidFill>
              </a:defRPr>
            </a:lvl5pPr>
            <a:lvl6pPr indent="-342900" lvl="5" marL="2743200" algn="l">
              <a:lnSpc>
                <a:spcPct val="100000"/>
              </a:lnSpc>
              <a:spcBef>
                <a:spcPts val="360"/>
              </a:spcBef>
              <a:spcAft>
                <a:spcPts val="0"/>
              </a:spcAft>
              <a:buClr>
                <a:schemeClr val="lt1"/>
              </a:buClr>
              <a:buSzPts val="1800"/>
              <a:buChar char="•"/>
              <a:defRPr>
                <a:solidFill>
                  <a:schemeClr val="lt1"/>
                </a:solidFill>
              </a:defRPr>
            </a:lvl6pPr>
            <a:lvl7pPr indent="-342900" lvl="6" marL="3200400" algn="l">
              <a:lnSpc>
                <a:spcPct val="100000"/>
              </a:lnSpc>
              <a:spcBef>
                <a:spcPts val="360"/>
              </a:spcBef>
              <a:spcAft>
                <a:spcPts val="0"/>
              </a:spcAft>
              <a:buClr>
                <a:schemeClr val="lt1"/>
              </a:buClr>
              <a:buSzPts val="1800"/>
              <a:buChar char="•"/>
              <a:defRPr>
                <a:solidFill>
                  <a:schemeClr val="lt1"/>
                </a:solidFill>
              </a:defRPr>
            </a:lvl7pPr>
            <a:lvl8pPr indent="-342900" lvl="7" marL="3657600" algn="l">
              <a:lnSpc>
                <a:spcPct val="100000"/>
              </a:lnSpc>
              <a:spcBef>
                <a:spcPts val="360"/>
              </a:spcBef>
              <a:spcAft>
                <a:spcPts val="0"/>
              </a:spcAft>
              <a:buClr>
                <a:schemeClr val="lt1"/>
              </a:buClr>
              <a:buSzPts val="1800"/>
              <a:buChar char="•"/>
              <a:defRPr>
                <a:solidFill>
                  <a:schemeClr val="lt1"/>
                </a:solidFill>
              </a:defRPr>
            </a:lvl8pPr>
            <a:lvl9pPr indent="-342900" lvl="8" marL="4114800" algn="l">
              <a:lnSpc>
                <a:spcPct val="100000"/>
              </a:lnSpc>
              <a:spcBef>
                <a:spcPts val="360"/>
              </a:spcBef>
              <a:spcAft>
                <a:spcPts val="0"/>
              </a:spcAft>
              <a:buClr>
                <a:schemeClr val="lt1"/>
              </a:buClr>
              <a:buSzPts val="1800"/>
              <a:buChar char="•"/>
              <a:defRPr>
                <a:solidFill>
                  <a:schemeClr val="lt1"/>
                </a:solidFill>
              </a:defRPr>
            </a:lvl9pPr>
          </a:lstStyle>
          <a:p/>
        </p:txBody>
      </p:sp>
      <p:sp>
        <p:nvSpPr>
          <p:cNvPr id="660" name="Google Shape;660;p46"/>
          <p:cNvSpPr txBox="1"/>
          <p:nvPr>
            <p:ph idx="2" type="body"/>
          </p:nvPr>
        </p:nvSpPr>
        <p:spPr>
          <a:xfrm>
            <a:off x="403650" y="3126725"/>
            <a:ext cx="3984300" cy="4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28600" lvl="2" marL="1371600" algn="l">
              <a:lnSpc>
                <a:spcPct val="100000"/>
              </a:lnSpc>
              <a:spcBef>
                <a:spcPts val="600"/>
              </a:spcBef>
              <a:spcAft>
                <a:spcPts val="0"/>
              </a:spcAft>
              <a:buClr>
                <a:schemeClr val="lt1"/>
              </a:buClr>
              <a:buSzPts val="1100"/>
              <a:buFont typeface="Arial"/>
              <a:buNone/>
              <a:defRPr sz="1100">
                <a:solidFill>
                  <a:schemeClr val="lt1"/>
                </a:solidFill>
              </a:defRPr>
            </a:lvl3pPr>
            <a:lvl4pPr indent="-228600" lvl="3" marL="1828800" algn="l">
              <a:lnSpc>
                <a:spcPct val="100000"/>
              </a:lnSpc>
              <a:spcBef>
                <a:spcPts val="600"/>
              </a:spcBef>
              <a:spcAft>
                <a:spcPts val="0"/>
              </a:spcAft>
              <a:buClr>
                <a:schemeClr val="lt1"/>
              </a:buClr>
              <a:buSzPts val="1100"/>
              <a:buFont typeface="Arial"/>
              <a:buNone/>
              <a:defRPr sz="1100">
                <a:solidFill>
                  <a:schemeClr val="lt1"/>
                </a:solidFill>
              </a:defRPr>
            </a:lvl4pPr>
            <a:lvl5pPr indent="-228600" lvl="4" marL="2286000" algn="l">
              <a:lnSpc>
                <a:spcPct val="100000"/>
              </a:lnSpc>
              <a:spcBef>
                <a:spcPts val="220"/>
              </a:spcBef>
              <a:spcAft>
                <a:spcPts val="0"/>
              </a:spcAft>
              <a:buClr>
                <a:schemeClr val="lt1"/>
              </a:buClr>
              <a:buSzPts val="1100"/>
              <a:buFont typeface="Arial"/>
              <a:buNone/>
              <a:defRPr sz="1100">
                <a:solidFill>
                  <a:schemeClr val="lt1"/>
                </a:solidFill>
              </a:defRPr>
            </a:lvl5pPr>
            <a:lvl6pPr indent="-342900" lvl="5" marL="2743200" algn="l">
              <a:lnSpc>
                <a:spcPct val="100000"/>
              </a:lnSpc>
              <a:spcBef>
                <a:spcPts val="360"/>
              </a:spcBef>
              <a:spcAft>
                <a:spcPts val="0"/>
              </a:spcAft>
              <a:buClr>
                <a:schemeClr val="lt1"/>
              </a:buClr>
              <a:buSzPts val="1800"/>
              <a:buChar char="•"/>
              <a:defRPr>
                <a:solidFill>
                  <a:schemeClr val="lt1"/>
                </a:solidFill>
              </a:defRPr>
            </a:lvl6pPr>
            <a:lvl7pPr indent="-342900" lvl="6" marL="3200400" algn="l">
              <a:lnSpc>
                <a:spcPct val="100000"/>
              </a:lnSpc>
              <a:spcBef>
                <a:spcPts val="360"/>
              </a:spcBef>
              <a:spcAft>
                <a:spcPts val="0"/>
              </a:spcAft>
              <a:buClr>
                <a:schemeClr val="lt1"/>
              </a:buClr>
              <a:buSzPts val="1800"/>
              <a:buChar char="•"/>
              <a:defRPr>
                <a:solidFill>
                  <a:schemeClr val="lt1"/>
                </a:solidFill>
              </a:defRPr>
            </a:lvl7pPr>
            <a:lvl8pPr indent="-342900" lvl="7" marL="3657600" algn="l">
              <a:lnSpc>
                <a:spcPct val="100000"/>
              </a:lnSpc>
              <a:spcBef>
                <a:spcPts val="360"/>
              </a:spcBef>
              <a:spcAft>
                <a:spcPts val="0"/>
              </a:spcAft>
              <a:buClr>
                <a:schemeClr val="lt1"/>
              </a:buClr>
              <a:buSzPts val="1800"/>
              <a:buChar char="•"/>
              <a:defRPr>
                <a:solidFill>
                  <a:schemeClr val="lt1"/>
                </a:solidFill>
              </a:defRPr>
            </a:lvl8pPr>
            <a:lvl9pPr indent="-342900" lvl="8" marL="4114800" algn="l">
              <a:lnSpc>
                <a:spcPct val="100000"/>
              </a:lnSpc>
              <a:spcBef>
                <a:spcPts val="360"/>
              </a:spcBef>
              <a:spcAft>
                <a:spcPts val="0"/>
              </a:spcAft>
              <a:buClr>
                <a:schemeClr val="lt1"/>
              </a:buClr>
              <a:buSzPts val="1800"/>
              <a:buChar char="•"/>
              <a:defRPr>
                <a:solidFill>
                  <a:schemeClr val="lt1"/>
                </a:solidFill>
              </a:defRPr>
            </a:lvl9pPr>
          </a:lstStyle>
          <a:p/>
        </p:txBody>
      </p:sp>
      <p:grpSp>
        <p:nvGrpSpPr>
          <p:cNvPr id="661" name="Google Shape;661;p46"/>
          <p:cNvGrpSpPr/>
          <p:nvPr/>
        </p:nvGrpSpPr>
        <p:grpSpPr>
          <a:xfrm>
            <a:off x="403643" y="2992812"/>
            <a:ext cx="691316" cy="18300"/>
            <a:chOff x="3842851" y="2453309"/>
            <a:chExt cx="691316" cy="18300"/>
          </a:xfrm>
        </p:grpSpPr>
        <p:sp>
          <p:nvSpPr>
            <p:cNvPr id="662" name="Google Shape;662;p46"/>
            <p:cNvSpPr/>
            <p:nvPr/>
          </p:nvSpPr>
          <p:spPr>
            <a:xfrm rot="-5400000">
              <a:off x="3948901"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3" name="Google Shape;663;p46"/>
            <p:cNvSpPr/>
            <p:nvPr/>
          </p:nvSpPr>
          <p:spPr>
            <a:xfrm rot="-5400000">
              <a:off x="4179359"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4" name="Google Shape;664;p46"/>
            <p:cNvSpPr/>
            <p:nvPr/>
          </p:nvSpPr>
          <p:spPr>
            <a:xfrm rot="-5400000">
              <a:off x="4409817" y="2347259"/>
              <a:ext cx="18300" cy="2304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665" name="Google Shape;665;p46"/>
          <p:cNvSpPr/>
          <p:nvPr/>
        </p:nvSpPr>
        <p:spPr>
          <a:xfrm>
            <a:off x="85387" y="715334"/>
            <a:ext cx="636552" cy="486000"/>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6" name="Google Shape;666;p46"/>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600"/>
              <a:buNone/>
              <a:defRPr>
                <a:solidFill>
                  <a:schemeClr val="lt1"/>
                </a:solidFill>
              </a:defRPr>
            </a:lvl1pPr>
            <a:lvl2pPr lvl="1" algn="l">
              <a:lnSpc>
                <a:spcPct val="100000"/>
              </a:lnSpc>
              <a:spcBef>
                <a:spcPts val="0"/>
              </a:spcBef>
              <a:spcAft>
                <a:spcPts val="0"/>
              </a:spcAft>
              <a:buClr>
                <a:schemeClr val="lt1"/>
              </a:buClr>
              <a:buSzPts val="600"/>
              <a:buNone/>
              <a:defRPr>
                <a:solidFill>
                  <a:schemeClr val="lt1"/>
                </a:solidFill>
              </a:defRPr>
            </a:lvl2pPr>
            <a:lvl3pPr lvl="2" algn="l">
              <a:lnSpc>
                <a:spcPct val="100000"/>
              </a:lnSpc>
              <a:spcBef>
                <a:spcPts val="0"/>
              </a:spcBef>
              <a:spcAft>
                <a:spcPts val="0"/>
              </a:spcAft>
              <a:buClr>
                <a:schemeClr val="lt1"/>
              </a:buClr>
              <a:buSzPts val="600"/>
              <a:buNone/>
              <a:defRPr>
                <a:solidFill>
                  <a:schemeClr val="lt1"/>
                </a:solidFill>
              </a:defRPr>
            </a:lvl3pPr>
            <a:lvl4pPr lvl="3" algn="l">
              <a:lnSpc>
                <a:spcPct val="100000"/>
              </a:lnSpc>
              <a:spcBef>
                <a:spcPts val="0"/>
              </a:spcBef>
              <a:spcAft>
                <a:spcPts val="0"/>
              </a:spcAft>
              <a:buClr>
                <a:schemeClr val="lt1"/>
              </a:buClr>
              <a:buSzPts val="600"/>
              <a:buNone/>
              <a:defRPr>
                <a:solidFill>
                  <a:schemeClr val="lt1"/>
                </a:solidFill>
              </a:defRPr>
            </a:lvl4pPr>
            <a:lvl5pPr lvl="4" algn="l">
              <a:lnSpc>
                <a:spcPct val="100000"/>
              </a:lnSpc>
              <a:spcBef>
                <a:spcPts val="0"/>
              </a:spcBef>
              <a:spcAft>
                <a:spcPts val="0"/>
              </a:spcAft>
              <a:buClr>
                <a:schemeClr val="lt1"/>
              </a:buClr>
              <a:buSzPts val="600"/>
              <a:buNone/>
              <a:defRPr>
                <a:solidFill>
                  <a:schemeClr val="lt1"/>
                </a:solidFill>
              </a:defRPr>
            </a:lvl5pPr>
            <a:lvl6pPr lvl="5" algn="l">
              <a:lnSpc>
                <a:spcPct val="100000"/>
              </a:lnSpc>
              <a:spcBef>
                <a:spcPts val="0"/>
              </a:spcBef>
              <a:spcAft>
                <a:spcPts val="0"/>
              </a:spcAft>
              <a:buClr>
                <a:schemeClr val="lt1"/>
              </a:buClr>
              <a:buSzPts val="600"/>
              <a:buNone/>
              <a:defRPr>
                <a:solidFill>
                  <a:schemeClr val="lt1"/>
                </a:solidFill>
              </a:defRPr>
            </a:lvl6pPr>
            <a:lvl7pPr lvl="6" algn="l">
              <a:lnSpc>
                <a:spcPct val="100000"/>
              </a:lnSpc>
              <a:spcBef>
                <a:spcPts val="0"/>
              </a:spcBef>
              <a:spcAft>
                <a:spcPts val="0"/>
              </a:spcAft>
              <a:buClr>
                <a:schemeClr val="lt1"/>
              </a:buClr>
              <a:buSzPts val="600"/>
              <a:buNone/>
              <a:defRPr>
                <a:solidFill>
                  <a:schemeClr val="lt1"/>
                </a:solidFill>
              </a:defRPr>
            </a:lvl7pPr>
            <a:lvl8pPr lvl="7" algn="l">
              <a:lnSpc>
                <a:spcPct val="100000"/>
              </a:lnSpc>
              <a:spcBef>
                <a:spcPts val="0"/>
              </a:spcBef>
              <a:spcAft>
                <a:spcPts val="0"/>
              </a:spcAft>
              <a:buClr>
                <a:schemeClr val="lt1"/>
              </a:buClr>
              <a:buSzPts val="6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p:txBody>
      </p:sp>
      <p:sp>
        <p:nvSpPr>
          <p:cNvPr id="667" name="Google Shape;667;p4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668" name="Google Shape;668;p46"/>
          <p:cNvPicPr preferRelativeResize="0"/>
          <p:nvPr/>
        </p:nvPicPr>
        <p:blipFill rotWithShape="1">
          <a:blip r:embed="rId2">
            <a:alphaModFix/>
          </a:blip>
          <a:srcRect b="816" l="0" r="0" t="806"/>
          <a:stretch/>
        </p:blipFill>
        <p:spPr>
          <a:xfrm>
            <a:off x="5082200" y="686200"/>
            <a:ext cx="3833201" cy="3771100"/>
          </a:xfrm>
          <a:prstGeom prst="rect">
            <a:avLst/>
          </a:prstGeom>
          <a:noFill/>
          <a:ln>
            <a:noFill/>
          </a:ln>
        </p:spPr>
      </p:pic>
      <p:sp>
        <p:nvSpPr>
          <p:cNvPr id="669" name="Google Shape;669;p46"/>
          <p:cNvSpPr/>
          <p:nvPr>
            <p:ph idx="3" type="pic"/>
          </p:nvPr>
        </p:nvSpPr>
        <p:spPr>
          <a:xfrm>
            <a:off x="5504073" y="1028707"/>
            <a:ext cx="2999400" cy="2996400"/>
          </a:xfrm>
          <a:prstGeom prst="ellipse">
            <a:avLst/>
          </a:prstGeom>
          <a:solidFill>
            <a:srgbClr val="BFBFBF"/>
          </a:solidFill>
          <a:ln cap="flat" cmpd="sng" w="9525">
            <a:solidFill>
              <a:schemeClr val="lt1"/>
            </a:solidFill>
            <a:prstDash val="solid"/>
            <a:round/>
            <a:headEnd len="sm" w="sm" type="none"/>
            <a:tailEnd len="sm" w="sm" type="none"/>
          </a:ln>
        </p:spPr>
      </p:sp>
      <p:pic>
        <p:nvPicPr>
          <p:cNvPr id="670" name="Google Shape;670;p46"/>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Headshot, White">
  <p:cSld name="Quotes-3_1">
    <p:bg>
      <p:bgPr>
        <a:solidFill>
          <a:schemeClr val="lt1"/>
        </a:solidFill>
      </p:bgPr>
    </p:bg>
    <p:spTree>
      <p:nvGrpSpPr>
        <p:cNvPr id="671" name="Shape 671"/>
        <p:cNvGrpSpPr/>
        <p:nvPr/>
      </p:nvGrpSpPr>
      <p:grpSpPr>
        <a:xfrm>
          <a:off x="0" y="0"/>
          <a:ext cx="0" cy="0"/>
          <a:chOff x="0" y="0"/>
          <a:chExt cx="0" cy="0"/>
        </a:xfrm>
      </p:grpSpPr>
      <p:sp>
        <p:nvSpPr>
          <p:cNvPr id="672" name="Google Shape;672;p47"/>
          <p:cNvSpPr txBox="1"/>
          <p:nvPr>
            <p:ph idx="1" type="body"/>
          </p:nvPr>
        </p:nvSpPr>
        <p:spPr>
          <a:xfrm>
            <a:off x="403650" y="1245350"/>
            <a:ext cx="3984300" cy="163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400"/>
              <a:buNone/>
              <a:defRPr sz="2400">
                <a:solidFill>
                  <a:schemeClr val="dk1"/>
                </a:solidFill>
              </a:defRPr>
            </a:lvl1pPr>
            <a:lvl2pPr indent="-228600" lvl="1" marL="914400" algn="l">
              <a:lnSpc>
                <a:spcPct val="100000"/>
              </a:lnSpc>
              <a:spcBef>
                <a:spcPts val="6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800"/>
              <a:buNone/>
              <a:defRPr>
                <a:solidFill>
                  <a:schemeClr val="lt1"/>
                </a:solidFill>
              </a:defRPr>
            </a:lvl3pPr>
            <a:lvl4pPr indent="-228600" lvl="3" marL="1828800" algn="l">
              <a:lnSpc>
                <a:spcPct val="100000"/>
              </a:lnSpc>
              <a:spcBef>
                <a:spcPts val="600"/>
              </a:spcBef>
              <a:spcAft>
                <a:spcPts val="0"/>
              </a:spcAft>
              <a:buSzPts val="1350"/>
              <a:buNone/>
              <a:defRPr>
                <a:solidFill>
                  <a:schemeClr val="lt1"/>
                </a:solidFill>
              </a:defRPr>
            </a:lvl4pPr>
            <a:lvl5pPr indent="-228600" lvl="4" marL="2286000" algn="l">
              <a:lnSpc>
                <a:spcPct val="100000"/>
              </a:lnSpc>
              <a:spcBef>
                <a:spcPts val="270"/>
              </a:spcBef>
              <a:spcAft>
                <a:spcPts val="0"/>
              </a:spcAft>
              <a:buSzPts val="1350"/>
              <a:buNone/>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3" name="Google Shape;673;p47"/>
          <p:cNvSpPr txBox="1"/>
          <p:nvPr>
            <p:ph idx="2" type="body"/>
          </p:nvPr>
        </p:nvSpPr>
        <p:spPr>
          <a:xfrm>
            <a:off x="403650" y="3126725"/>
            <a:ext cx="3984300" cy="4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Font typeface="Arial"/>
              <a:buNone/>
              <a:defRPr sz="1200">
                <a:solidFill>
                  <a:schemeClr val="dk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674" name="Google Shape;674;p47"/>
          <p:cNvGrpSpPr/>
          <p:nvPr/>
        </p:nvGrpSpPr>
        <p:grpSpPr>
          <a:xfrm>
            <a:off x="403643" y="2992812"/>
            <a:ext cx="691316" cy="18300"/>
            <a:chOff x="3842851" y="2453309"/>
            <a:chExt cx="691316" cy="18300"/>
          </a:xfrm>
        </p:grpSpPr>
        <p:sp>
          <p:nvSpPr>
            <p:cNvPr id="675" name="Google Shape;675;p47"/>
            <p:cNvSpPr/>
            <p:nvPr/>
          </p:nvSpPr>
          <p:spPr>
            <a:xfrm rot="-5400000">
              <a:off x="3948901" y="2347259"/>
              <a:ext cx="18300" cy="230400"/>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76" name="Google Shape;676;p47"/>
            <p:cNvSpPr/>
            <p:nvPr/>
          </p:nvSpPr>
          <p:spPr>
            <a:xfrm rot="-5400000">
              <a:off x="4179359" y="2347259"/>
              <a:ext cx="18300" cy="230400"/>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77" name="Google Shape;677;p47"/>
            <p:cNvSpPr/>
            <p:nvPr/>
          </p:nvSpPr>
          <p:spPr>
            <a:xfrm rot="-5400000">
              <a:off x="4409817" y="2347259"/>
              <a:ext cx="18300" cy="230400"/>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678" name="Google Shape;678;p47"/>
          <p:cNvSpPr/>
          <p:nvPr/>
        </p:nvSpPr>
        <p:spPr>
          <a:xfrm>
            <a:off x="85387" y="715334"/>
            <a:ext cx="636552" cy="486000"/>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9" name="Google Shape;679;p47"/>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80" name="Google Shape;680;p4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682" name="Google Shape;682;p47"/>
          <p:cNvPicPr preferRelativeResize="0"/>
          <p:nvPr/>
        </p:nvPicPr>
        <p:blipFill rotWithShape="1">
          <a:blip r:embed="rId2">
            <a:alphaModFix/>
          </a:blip>
          <a:srcRect b="816" l="0" r="0" t="806"/>
          <a:stretch/>
        </p:blipFill>
        <p:spPr>
          <a:xfrm>
            <a:off x="5082200" y="686200"/>
            <a:ext cx="3833201" cy="3771100"/>
          </a:xfrm>
          <a:prstGeom prst="rect">
            <a:avLst/>
          </a:prstGeom>
          <a:noFill/>
          <a:ln>
            <a:noFill/>
          </a:ln>
        </p:spPr>
      </p:pic>
      <p:sp>
        <p:nvSpPr>
          <p:cNvPr id="683" name="Google Shape;683;p47"/>
          <p:cNvSpPr/>
          <p:nvPr>
            <p:ph idx="3" type="pic"/>
          </p:nvPr>
        </p:nvSpPr>
        <p:spPr>
          <a:xfrm>
            <a:off x="5504073" y="1028707"/>
            <a:ext cx="2999400" cy="2996400"/>
          </a:xfrm>
          <a:prstGeom prst="ellipse">
            <a:avLst/>
          </a:prstGeom>
          <a:solidFill>
            <a:srgbClr val="BFBFBF"/>
          </a:solidFill>
          <a:ln cap="flat" cmpd="sng" w="9525">
            <a:solidFill>
              <a:schemeClr val="lt1"/>
            </a:solidFill>
            <a:prstDash val="solid"/>
            <a:round/>
            <a:headEnd len="sm" w="sm" type="none"/>
            <a:tailEnd len="sm" w="sm" type="none"/>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Image Fill">
  <p:cSld name="Quotes Image Fill">
    <p:bg>
      <p:bgPr>
        <a:solidFill>
          <a:schemeClr val="lt1"/>
        </a:solidFill>
      </p:bgPr>
    </p:bg>
    <p:spTree>
      <p:nvGrpSpPr>
        <p:cNvPr id="684" name="Shape 684"/>
        <p:cNvGrpSpPr/>
        <p:nvPr/>
      </p:nvGrpSpPr>
      <p:grpSpPr>
        <a:xfrm>
          <a:off x="0" y="0"/>
          <a:ext cx="0" cy="0"/>
          <a:chOff x="0" y="0"/>
          <a:chExt cx="0" cy="0"/>
        </a:xfrm>
      </p:grpSpPr>
      <p:sp>
        <p:nvSpPr>
          <p:cNvPr id="685" name="Google Shape;685;p48"/>
          <p:cNvSpPr/>
          <p:nvPr>
            <p:ph idx="2" type="pic"/>
          </p:nvPr>
        </p:nvSpPr>
        <p:spPr>
          <a:xfrm>
            <a:off x="0" y="0"/>
            <a:ext cx="2936700" cy="5143500"/>
          </a:xfrm>
          <a:prstGeom prst="rect">
            <a:avLst/>
          </a:prstGeom>
          <a:noFill/>
          <a:ln>
            <a:noFill/>
          </a:ln>
        </p:spPr>
      </p:sp>
      <p:sp>
        <p:nvSpPr>
          <p:cNvPr id="686" name="Google Shape;686;p48"/>
          <p:cNvSpPr txBox="1"/>
          <p:nvPr>
            <p:ph idx="1" type="body"/>
          </p:nvPr>
        </p:nvSpPr>
        <p:spPr>
          <a:xfrm>
            <a:off x="3279925" y="1245350"/>
            <a:ext cx="5292600" cy="24495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600"/>
              <a:buNone/>
              <a:defRPr sz="1600">
                <a:solidFill>
                  <a:schemeClr val="dk1"/>
                </a:solidFill>
              </a:defRPr>
            </a:lvl1pPr>
            <a:lvl2pPr indent="-228600" lvl="1" marL="914400" algn="l">
              <a:lnSpc>
                <a:spcPct val="100000"/>
              </a:lnSpc>
              <a:spcBef>
                <a:spcPts val="6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800"/>
              <a:buNone/>
              <a:defRPr>
                <a:solidFill>
                  <a:schemeClr val="lt1"/>
                </a:solidFill>
              </a:defRPr>
            </a:lvl3pPr>
            <a:lvl4pPr indent="-228600" lvl="3" marL="1828800" algn="l">
              <a:lnSpc>
                <a:spcPct val="100000"/>
              </a:lnSpc>
              <a:spcBef>
                <a:spcPts val="600"/>
              </a:spcBef>
              <a:spcAft>
                <a:spcPts val="0"/>
              </a:spcAft>
              <a:buSzPts val="1350"/>
              <a:buNone/>
              <a:defRPr>
                <a:solidFill>
                  <a:schemeClr val="lt1"/>
                </a:solidFill>
              </a:defRPr>
            </a:lvl4pPr>
            <a:lvl5pPr indent="-228600" lvl="4" marL="2286000" algn="l">
              <a:lnSpc>
                <a:spcPct val="100000"/>
              </a:lnSpc>
              <a:spcBef>
                <a:spcPts val="270"/>
              </a:spcBef>
              <a:spcAft>
                <a:spcPts val="0"/>
              </a:spcAft>
              <a:buSzPts val="1350"/>
              <a:buNone/>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7" name="Google Shape;687;p48"/>
          <p:cNvSpPr txBox="1"/>
          <p:nvPr>
            <p:ph idx="3" type="body"/>
          </p:nvPr>
        </p:nvSpPr>
        <p:spPr>
          <a:xfrm>
            <a:off x="3279825" y="4149500"/>
            <a:ext cx="5292600" cy="4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00"/>
              <a:buFont typeface="Arial"/>
              <a:buNone/>
              <a:defRPr sz="1200">
                <a:solidFill>
                  <a:schemeClr val="dk1"/>
                </a:solidFill>
              </a:defRPr>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688" name="Google Shape;688;p48"/>
          <p:cNvGrpSpPr/>
          <p:nvPr/>
        </p:nvGrpSpPr>
        <p:grpSpPr>
          <a:xfrm>
            <a:off x="3279924" y="3956570"/>
            <a:ext cx="691374" cy="18288"/>
            <a:chOff x="3842851" y="2453321"/>
            <a:chExt cx="691374" cy="18288"/>
          </a:xfrm>
        </p:grpSpPr>
        <p:sp>
          <p:nvSpPr>
            <p:cNvPr id="689" name="Google Shape;689;p48"/>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90" name="Google Shape;690;p48"/>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691" name="Google Shape;691;p48"/>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692" name="Google Shape;692;p48"/>
          <p:cNvSpPr/>
          <p:nvPr/>
        </p:nvSpPr>
        <p:spPr>
          <a:xfrm>
            <a:off x="2961649" y="654063"/>
            <a:ext cx="636552" cy="486000"/>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3" name="Google Shape;693;p48"/>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94" name="Google Shape;694;p48"/>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695" name="Google Shape;695;p4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_Two">
  <p:cSld name="Quotes_Two">
    <p:bg>
      <p:bgPr>
        <a:solidFill>
          <a:schemeClr val="lt1"/>
        </a:solidFill>
      </p:bgPr>
    </p:bg>
    <p:spTree>
      <p:nvGrpSpPr>
        <p:cNvPr id="696" name="Shape 696"/>
        <p:cNvGrpSpPr/>
        <p:nvPr/>
      </p:nvGrpSpPr>
      <p:grpSpPr>
        <a:xfrm>
          <a:off x="0" y="0"/>
          <a:ext cx="0" cy="0"/>
          <a:chOff x="0" y="0"/>
          <a:chExt cx="0" cy="0"/>
        </a:xfrm>
      </p:grpSpPr>
      <p:sp>
        <p:nvSpPr>
          <p:cNvPr id="697" name="Google Shape;697;p49"/>
          <p:cNvSpPr txBox="1"/>
          <p:nvPr>
            <p:ph idx="1" type="body"/>
          </p:nvPr>
        </p:nvSpPr>
        <p:spPr>
          <a:xfrm>
            <a:off x="403650" y="1245350"/>
            <a:ext cx="3967200" cy="16317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400"/>
              <a:buFont typeface="Arial"/>
              <a:buNone/>
              <a:defRPr sz="14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8" name="Google Shape;698;p49"/>
          <p:cNvSpPr txBox="1"/>
          <p:nvPr>
            <p:ph idx="2" type="body"/>
          </p:nvPr>
        </p:nvSpPr>
        <p:spPr>
          <a:xfrm>
            <a:off x="4756475" y="1245350"/>
            <a:ext cx="3967200" cy="16317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400"/>
              <a:buFont typeface="Arial"/>
              <a:buNone/>
              <a:defRPr sz="14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9" name="Google Shape;699;p49"/>
          <p:cNvSpPr txBox="1"/>
          <p:nvPr>
            <p:ph idx="3" type="body"/>
          </p:nvPr>
        </p:nvSpPr>
        <p:spPr>
          <a:xfrm>
            <a:off x="400050" y="3340625"/>
            <a:ext cx="3967200" cy="430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Font typeface="Arial"/>
              <a:buNone/>
              <a:defRPr sz="11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0" name="Google Shape;700;p49"/>
          <p:cNvSpPr txBox="1"/>
          <p:nvPr>
            <p:ph idx="4" type="body"/>
          </p:nvPr>
        </p:nvSpPr>
        <p:spPr>
          <a:xfrm>
            <a:off x="4766950" y="3340625"/>
            <a:ext cx="3967200" cy="430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Font typeface="Arial"/>
              <a:buNone/>
              <a:defRPr sz="11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1" name="Google Shape;701;p49"/>
          <p:cNvSpPr txBox="1"/>
          <p:nvPr>
            <p:ph idx="5" type="body"/>
          </p:nvPr>
        </p:nvSpPr>
        <p:spPr>
          <a:xfrm>
            <a:off x="4756474" y="403975"/>
            <a:ext cx="3967200" cy="62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00"/>
              <a:buNone/>
              <a:defRPr sz="10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2" name="Google Shape;702;p49"/>
          <p:cNvSpPr txBox="1"/>
          <p:nvPr>
            <p:ph idx="6" type="body"/>
          </p:nvPr>
        </p:nvSpPr>
        <p:spPr>
          <a:xfrm>
            <a:off x="403650" y="403975"/>
            <a:ext cx="3967200" cy="62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00"/>
              <a:buNone/>
              <a:defRPr sz="10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703" name="Google Shape;703;p49"/>
          <p:cNvGrpSpPr/>
          <p:nvPr/>
        </p:nvGrpSpPr>
        <p:grpSpPr>
          <a:xfrm>
            <a:off x="424747" y="3143845"/>
            <a:ext cx="691374" cy="18288"/>
            <a:chOff x="3842851" y="2453321"/>
            <a:chExt cx="691374" cy="18288"/>
          </a:xfrm>
        </p:grpSpPr>
        <p:sp>
          <p:nvSpPr>
            <p:cNvPr id="704" name="Google Shape;704;p49"/>
            <p:cNvSpPr/>
            <p:nvPr/>
          </p:nvSpPr>
          <p:spPr>
            <a:xfrm rot="-5400000">
              <a:off x="3948936"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05" name="Google Shape;705;p49"/>
            <p:cNvSpPr/>
            <p:nvPr/>
          </p:nvSpPr>
          <p:spPr>
            <a:xfrm rot="-5400000">
              <a:off x="4179394"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06" name="Google Shape;706;p49"/>
            <p:cNvSpPr/>
            <p:nvPr/>
          </p:nvSpPr>
          <p:spPr>
            <a:xfrm rot="-5400000">
              <a:off x="4409852"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707" name="Google Shape;707;p49"/>
          <p:cNvGrpSpPr/>
          <p:nvPr/>
        </p:nvGrpSpPr>
        <p:grpSpPr>
          <a:xfrm>
            <a:off x="4783054" y="3143845"/>
            <a:ext cx="691374" cy="18288"/>
            <a:chOff x="3842851" y="2453321"/>
            <a:chExt cx="691374" cy="18288"/>
          </a:xfrm>
        </p:grpSpPr>
        <p:sp>
          <p:nvSpPr>
            <p:cNvPr id="708" name="Google Shape;708;p49"/>
            <p:cNvSpPr/>
            <p:nvPr/>
          </p:nvSpPr>
          <p:spPr>
            <a:xfrm rot="-5400000">
              <a:off x="3948936"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09" name="Google Shape;709;p49"/>
            <p:cNvSpPr/>
            <p:nvPr/>
          </p:nvSpPr>
          <p:spPr>
            <a:xfrm rot="-5400000">
              <a:off x="4179394"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10" name="Google Shape;710;p49"/>
            <p:cNvSpPr/>
            <p:nvPr/>
          </p:nvSpPr>
          <p:spPr>
            <a:xfrm rot="-5400000">
              <a:off x="4409852" y="2347236"/>
              <a:ext cx="18288" cy="230458"/>
            </a:xfrm>
            <a:prstGeom prst="rect">
              <a:avLst/>
            </a:prstGeom>
            <a:solidFill>
              <a:schemeClr val="dk2"/>
            </a:solidFill>
            <a:ln>
              <a:noFill/>
            </a:ln>
          </p:spPr>
          <p:txBody>
            <a:bodyPr anchorCtr="0" anchor="t" bIns="0" lIns="91425" spcFirstLastPara="1" rIns="0" wrap="square" tIns="0">
              <a:noAutofit/>
            </a:bodyPr>
            <a:lstStyle/>
            <a:p>
              <a:pPr indent="-91440" lvl="0" marL="9144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711" name="Google Shape;711;p49"/>
          <p:cNvSpPr/>
          <p:nvPr/>
        </p:nvSpPr>
        <p:spPr>
          <a:xfrm>
            <a:off x="168356" y="1398890"/>
            <a:ext cx="485676" cy="370818"/>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2" name="Google Shape;712;p49"/>
          <p:cNvSpPr/>
          <p:nvPr/>
        </p:nvSpPr>
        <p:spPr>
          <a:xfrm>
            <a:off x="4513132" y="1398890"/>
            <a:ext cx="485676" cy="370818"/>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3" name="Google Shape;713;p49"/>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14" name="Google Shape;714;p49"/>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15" name="Google Shape;715;p4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_Three">
  <p:cSld name="Quotes_Three">
    <p:bg>
      <p:bgPr>
        <a:solidFill>
          <a:schemeClr val="lt1"/>
        </a:solidFill>
      </p:bgPr>
    </p:bg>
    <p:spTree>
      <p:nvGrpSpPr>
        <p:cNvPr id="716" name="Shape 716"/>
        <p:cNvGrpSpPr/>
        <p:nvPr/>
      </p:nvGrpSpPr>
      <p:grpSpPr>
        <a:xfrm>
          <a:off x="0" y="0"/>
          <a:ext cx="0" cy="0"/>
          <a:chOff x="0" y="0"/>
          <a:chExt cx="0" cy="0"/>
        </a:xfrm>
      </p:grpSpPr>
      <p:sp>
        <p:nvSpPr>
          <p:cNvPr id="717" name="Google Shape;717;p50"/>
          <p:cNvSpPr txBox="1"/>
          <p:nvPr>
            <p:ph idx="1" type="body"/>
          </p:nvPr>
        </p:nvSpPr>
        <p:spPr>
          <a:xfrm>
            <a:off x="421825" y="1867430"/>
            <a:ext cx="2514600" cy="17604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8" name="Google Shape;718;p50"/>
          <p:cNvSpPr txBox="1"/>
          <p:nvPr>
            <p:ph idx="2" type="body"/>
          </p:nvPr>
        </p:nvSpPr>
        <p:spPr>
          <a:xfrm>
            <a:off x="421825" y="403975"/>
            <a:ext cx="2514600" cy="640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00"/>
              <a:buNone/>
              <a:defRPr sz="10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9" name="Google Shape;719;p50"/>
          <p:cNvSpPr txBox="1"/>
          <p:nvPr>
            <p:ph idx="3" type="body"/>
          </p:nvPr>
        </p:nvSpPr>
        <p:spPr>
          <a:xfrm>
            <a:off x="6208925" y="4026425"/>
            <a:ext cx="2514600" cy="415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0"/>
              <a:buFont typeface="Arial"/>
              <a:buNone/>
              <a:defRPr sz="10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0" name="Google Shape;720;p50"/>
          <p:cNvSpPr txBox="1"/>
          <p:nvPr>
            <p:ph idx="4" type="body"/>
          </p:nvPr>
        </p:nvSpPr>
        <p:spPr>
          <a:xfrm>
            <a:off x="3279925" y="1867425"/>
            <a:ext cx="2584200" cy="17604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1" name="Google Shape;721;p50"/>
          <p:cNvSpPr txBox="1"/>
          <p:nvPr>
            <p:ph idx="5" type="body"/>
          </p:nvPr>
        </p:nvSpPr>
        <p:spPr>
          <a:xfrm>
            <a:off x="6208925" y="1867430"/>
            <a:ext cx="2514600" cy="17604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600"/>
              </a:spcBef>
              <a:spcAft>
                <a:spcPts val="0"/>
              </a:spcAft>
              <a:buSzPts val="1200"/>
              <a:buFont typeface="Arial"/>
              <a:buNone/>
              <a:defRPr sz="12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2" name="Google Shape;722;p50"/>
          <p:cNvSpPr txBox="1"/>
          <p:nvPr>
            <p:ph idx="6" type="body"/>
          </p:nvPr>
        </p:nvSpPr>
        <p:spPr>
          <a:xfrm>
            <a:off x="3279925" y="4026425"/>
            <a:ext cx="2584200" cy="4155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0"/>
              </a:spcBef>
              <a:spcAft>
                <a:spcPts val="0"/>
              </a:spcAft>
              <a:buSzPts val="1000"/>
              <a:buFont typeface="Arial"/>
              <a:buNone/>
              <a:defRPr sz="10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3" name="Google Shape;723;p50"/>
          <p:cNvSpPr txBox="1"/>
          <p:nvPr>
            <p:ph idx="7" type="body"/>
          </p:nvPr>
        </p:nvSpPr>
        <p:spPr>
          <a:xfrm>
            <a:off x="421825" y="4026425"/>
            <a:ext cx="2514600" cy="415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0"/>
              <a:buFont typeface="Arial"/>
              <a:buNone/>
              <a:defRPr sz="1000"/>
            </a:lvl1pPr>
            <a:lvl2pPr indent="-228600" lvl="1" marL="914400" algn="l">
              <a:lnSpc>
                <a:spcPct val="100000"/>
              </a:lnSpc>
              <a:spcBef>
                <a:spcPts val="600"/>
              </a:spcBef>
              <a:spcAft>
                <a:spcPts val="0"/>
              </a:spcAft>
              <a:buSzPts val="1100"/>
              <a:buFont typeface="Arial"/>
              <a:buNone/>
              <a:defRPr sz="1100"/>
            </a:lvl2pPr>
            <a:lvl3pPr indent="-228600" lvl="2" marL="1371600" algn="l">
              <a:lnSpc>
                <a:spcPct val="100000"/>
              </a:lnSpc>
              <a:spcBef>
                <a:spcPts val="600"/>
              </a:spcBef>
              <a:spcAft>
                <a:spcPts val="0"/>
              </a:spcAft>
              <a:buSzPts val="1100"/>
              <a:buFont typeface="Arial"/>
              <a:buNone/>
              <a:defRPr sz="1100"/>
            </a:lvl3pPr>
            <a:lvl4pPr indent="-228600" lvl="3" marL="1828800" algn="l">
              <a:lnSpc>
                <a:spcPct val="100000"/>
              </a:lnSpc>
              <a:spcBef>
                <a:spcPts val="600"/>
              </a:spcBef>
              <a:spcAft>
                <a:spcPts val="0"/>
              </a:spcAft>
              <a:buSzPts val="1100"/>
              <a:buFont typeface="Arial"/>
              <a:buNone/>
              <a:defRPr sz="1100"/>
            </a:lvl4pPr>
            <a:lvl5pPr indent="-228600" lvl="4" marL="2286000" algn="l">
              <a:lnSpc>
                <a:spcPct val="100000"/>
              </a:lnSpc>
              <a:spcBef>
                <a:spcPts val="220"/>
              </a:spcBef>
              <a:spcAft>
                <a:spcPts val="0"/>
              </a:spcAft>
              <a:buSzPts val="1100"/>
              <a:buFont typeface="Arial"/>
              <a:buNone/>
              <a:defRPr sz="11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4" name="Google Shape;724;p50"/>
          <p:cNvSpPr txBox="1"/>
          <p:nvPr>
            <p:ph idx="8" type="body"/>
          </p:nvPr>
        </p:nvSpPr>
        <p:spPr>
          <a:xfrm>
            <a:off x="3279925" y="403975"/>
            <a:ext cx="2584200" cy="62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00"/>
              <a:buNone/>
              <a:defRPr sz="10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5" name="Google Shape;725;p50"/>
          <p:cNvSpPr txBox="1"/>
          <p:nvPr>
            <p:ph idx="9" type="body"/>
          </p:nvPr>
        </p:nvSpPr>
        <p:spPr>
          <a:xfrm>
            <a:off x="6208925" y="403975"/>
            <a:ext cx="2514600" cy="62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00"/>
              <a:buNone/>
              <a:defRPr sz="10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726" name="Google Shape;726;p50"/>
          <p:cNvGrpSpPr/>
          <p:nvPr/>
        </p:nvGrpSpPr>
        <p:grpSpPr>
          <a:xfrm>
            <a:off x="421825" y="3817983"/>
            <a:ext cx="691374" cy="18288"/>
            <a:chOff x="3842851" y="2453321"/>
            <a:chExt cx="691374" cy="18288"/>
          </a:xfrm>
        </p:grpSpPr>
        <p:sp>
          <p:nvSpPr>
            <p:cNvPr id="727" name="Google Shape;727;p50"/>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28" name="Google Shape;728;p50"/>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29" name="Google Shape;729;p50"/>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730" name="Google Shape;730;p50"/>
          <p:cNvGrpSpPr/>
          <p:nvPr/>
        </p:nvGrpSpPr>
        <p:grpSpPr>
          <a:xfrm>
            <a:off x="3287521" y="3817983"/>
            <a:ext cx="691374" cy="18288"/>
            <a:chOff x="3842851" y="2453321"/>
            <a:chExt cx="691374" cy="18288"/>
          </a:xfrm>
        </p:grpSpPr>
        <p:sp>
          <p:nvSpPr>
            <p:cNvPr id="731" name="Google Shape;731;p50"/>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32" name="Google Shape;732;p50"/>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33" name="Google Shape;733;p50"/>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grpSp>
        <p:nvGrpSpPr>
          <p:cNvPr id="734" name="Google Shape;734;p50"/>
          <p:cNvGrpSpPr/>
          <p:nvPr/>
        </p:nvGrpSpPr>
        <p:grpSpPr>
          <a:xfrm>
            <a:off x="6223920" y="3829645"/>
            <a:ext cx="691374" cy="18288"/>
            <a:chOff x="3842851" y="2453321"/>
            <a:chExt cx="691374" cy="18288"/>
          </a:xfrm>
        </p:grpSpPr>
        <p:sp>
          <p:nvSpPr>
            <p:cNvPr id="735" name="Google Shape;735;p50"/>
            <p:cNvSpPr/>
            <p:nvPr/>
          </p:nvSpPr>
          <p:spPr>
            <a:xfrm rot="-5400000">
              <a:off x="3948936"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36" name="Google Shape;736;p50"/>
            <p:cNvSpPr/>
            <p:nvPr/>
          </p:nvSpPr>
          <p:spPr>
            <a:xfrm rot="-5400000">
              <a:off x="4179394"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737" name="Google Shape;737;p50"/>
            <p:cNvSpPr/>
            <p:nvPr/>
          </p:nvSpPr>
          <p:spPr>
            <a:xfrm rot="-5400000">
              <a:off x="4409852" y="2347236"/>
              <a:ext cx="18288" cy="230458"/>
            </a:xfrm>
            <a:prstGeom prst="rect">
              <a:avLst/>
            </a:prstGeom>
            <a:solidFill>
              <a:schemeClr val="dk2"/>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grpSp>
      <p:sp>
        <p:nvSpPr>
          <p:cNvPr id="738" name="Google Shape;738;p50"/>
          <p:cNvSpPr/>
          <p:nvPr/>
        </p:nvSpPr>
        <p:spPr>
          <a:xfrm>
            <a:off x="183876" y="1398890"/>
            <a:ext cx="485676" cy="370818"/>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50"/>
          <p:cNvSpPr/>
          <p:nvPr/>
        </p:nvSpPr>
        <p:spPr>
          <a:xfrm>
            <a:off x="3042642" y="1398890"/>
            <a:ext cx="485676" cy="370818"/>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0" name="Google Shape;740;p50"/>
          <p:cNvSpPr/>
          <p:nvPr/>
        </p:nvSpPr>
        <p:spPr>
          <a:xfrm>
            <a:off x="5961510" y="1398890"/>
            <a:ext cx="485676" cy="370818"/>
          </a:xfrm>
          <a:custGeom>
            <a:rect b="b" l="l" r="r" t="t"/>
            <a:pathLst>
              <a:path extrusionOk="0" h="21600" w="2160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1" name="Google Shape;741;p50"/>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42" name="Google Shape;742;p50"/>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43" name="Google Shape;743;p5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agraph Slide">
  <p:cSld name="Title and Content-Left Align ">
    <p:spTree>
      <p:nvGrpSpPr>
        <p:cNvPr id="32" name="Shape 32"/>
        <p:cNvGrpSpPr/>
        <p:nvPr/>
      </p:nvGrpSpPr>
      <p:grpSpPr>
        <a:xfrm>
          <a:off x="0" y="0"/>
          <a:ext cx="0" cy="0"/>
          <a:chOff x="0" y="0"/>
          <a:chExt cx="0" cy="0"/>
        </a:xfrm>
      </p:grpSpPr>
      <p:sp>
        <p:nvSpPr>
          <p:cNvPr id="33" name="Google Shape;33;p6"/>
          <p:cNvSpPr txBox="1"/>
          <p:nvPr>
            <p:ph idx="1" type="body"/>
          </p:nvPr>
        </p:nvSpPr>
        <p:spPr>
          <a:xfrm>
            <a:off x="402150" y="1245350"/>
            <a:ext cx="8321400" cy="3398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Clr>
                <a:schemeClr val="accent6"/>
              </a:buClr>
              <a:buSzPts val="2000"/>
              <a:buChar char="•"/>
              <a:defRPr sz="2000">
                <a:solidFill>
                  <a:schemeClr val="dk1"/>
                </a:solidFill>
              </a:defRPr>
            </a:lvl1pPr>
            <a:lvl2pPr indent="-330200" lvl="1" marL="914400" algn="l">
              <a:lnSpc>
                <a:spcPct val="100000"/>
              </a:lnSpc>
              <a:spcBef>
                <a:spcPts val="600"/>
              </a:spcBef>
              <a:spcAft>
                <a:spcPts val="0"/>
              </a:spcAft>
              <a:buClr>
                <a:schemeClr val="accent6"/>
              </a:buClr>
              <a:buSzPts val="1600"/>
              <a:buChar char="‒"/>
              <a:defRPr sz="1600">
                <a:solidFill>
                  <a:schemeClr val="dk1"/>
                </a:solidFill>
              </a:defRPr>
            </a:lvl2pPr>
            <a:lvl3pPr indent="-317500" lvl="2" marL="1371600" algn="l">
              <a:lnSpc>
                <a:spcPct val="100000"/>
              </a:lnSpc>
              <a:spcBef>
                <a:spcPts val="600"/>
              </a:spcBef>
              <a:spcAft>
                <a:spcPts val="0"/>
              </a:spcAft>
              <a:buClr>
                <a:schemeClr val="accent6"/>
              </a:buClr>
              <a:buSzPts val="1400"/>
              <a:buChar char="▪"/>
              <a:defRPr sz="1400">
                <a:solidFill>
                  <a:schemeClr val="dk1"/>
                </a:solidFill>
              </a:defRPr>
            </a:lvl3pPr>
            <a:lvl4pPr indent="-304800" lvl="3" marL="1828800" algn="l">
              <a:lnSpc>
                <a:spcPct val="100000"/>
              </a:lnSpc>
              <a:spcBef>
                <a:spcPts val="600"/>
              </a:spcBef>
              <a:spcAft>
                <a:spcPts val="0"/>
              </a:spcAft>
              <a:buClr>
                <a:schemeClr val="accent6"/>
              </a:buClr>
              <a:buSzPts val="1200"/>
              <a:buChar char="o"/>
              <a:defRPr sz="1200">
                <a:solidFill>
                  <a:schemeClr val="dk1"/>
                </a:solidFill>
              </a:defRPr>
            </a:lvl4pPr>
            <a:lvl5pPr indent="-292100" lvl="4" marL="2286000" algn="l">
              <a:lnSpc>
                <a:spcPct val="100000"/>
              </a:lnSpc>
              <a:spcBef>
                <a:spcPts val="600"/>
              </a:spcBef>
              <a:spcAft>
                <a:spcPts val="0"/>
              </a:spcAft>
              <a:buClr>
                <a:schemeClr val="accent6"/>
              </a:buClr>
              <a:buSzPts val="1000"/>
              <a:buChar char="◆"/>
              <a:defRPr>
                <a:solidFill>
                  <a:schemeClr val="dk1"/>
                </a:solidFill>
              </a:defRPr>
            </a:lvl5pPr>
            <a:lvl6pPr indent="-292100" lvl="5" marL="2743200" algn="l">
              <a:lnSpc>
                <a:spcPct val="100000"/>
              </a:lnSpc>
              <a:spcBef>
                <a:spcPts val="600"/>
              </a:spcBef>
              <a:spcAft>
                <a:spcPts val="0"/>
              </a:spcAft>
              <a:buClr>
                <a:schemeClr val="dk1"/>
              </a:buClr>
              <a:buSzPts val="1000"/>
              <a:buChar char="•"/>
              <a:defRPr/>
            </a:lvl6pPr>
            <a:lvl7pPr indent="-279400" lvl="6" marL="3200400" algn="l">
              <a:lnSpc>
                <a:spcPct val="100000"/>
              </a:lnSpc>
              <a:spcBef>
                <a:spcPts val="360"/>
              </a:spcBef>
              <a:spcAft>
                <a:spcPts val="0"/>
              </a:spcAft>
              <a:buClr>
                <a:schemeClr val="dk1"/>
              </a:buClr>
              <a:buSzPts val="800"/>
              <a:buChar char="•"/>
              <a:defRPr/>
            </a:lvl7pPr>
            <a:lvl8pPr indent="-279400" lvl="7" marL="3657600" algn="l">
              <a:lnSpc>
                <a:spcPct val="100000"/>
              </a:lnSpc>
              <a:spcBef>
                <a:spcPts val="360"/>
              </a:spcBef>
              <a:spcAft>
                <a:spcPts val="0"/>
              </a:spcAft>
              <a:buClr>
                <a:schemeClr val="dk1"/>
              </a:buClr>
              <a:buSzPts val="800"/>
              <a:buChar char="•"/>
              <a:defRPr/>
            </a:lvl8pPr>
            <a:lvl9pPr indent="-279400" lvl="8" marL="4114800" algn="l">
              <a:lnSpc>
                <a:spcPct val="100000"/>
              </a:lnSpc>
              <a:spcBef>
                <a:spcPts val="360"/>
              </a:spcBef>
              <a:spcAft>
                <a:spcPts val="0"/>
              </a:spcAft>
              <a:buClr>
                <a:schemeClr val="dk1"/>
              </a:buClr>
              <a:buSzPts val="800"/>
              <a:buChar char="•"/>
              <a:defRPr/>
            </a:lvl9pPr>
          </a:lstStyle>
          <a:p/>
        </p:txBody>
      </p:sp>
      <p:sp>
        <p:nvSpPr>
          <p:cNvPr id="34" name="Google Shape;34;p6"/>
          <p:cNvSpPr txBox="1"/>
          <p:nvPr>
            <p:ph type="title"/>
          </p:nvPr>
        </p:nvSpPr>
        <p:spPr>
          <a:xfrm>
            <a:off x="403650" y="403975"/>
            <a:ext cx="83214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6" name="Google Shape;36;p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37" name="Google Shape;37;p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2">
  <p:cSld name="Timeline-2">
    <p:spTree>
      <p:nvGrpSpPr>
        <p:cNvPr id="744" name="Shape 744"/>
        <p:cNvGrpSpPr/>
        <p:nvPr/>
      </p:nvGrpSpPr>
      <p:grpSpPr>
        <a:xfrm>
          <a:off x="0" y="0"/>
          <a:ext cx="0" cy="0"/>
          <a:chOff x="0" y="0"/>
          <a:chExt cx="0" cy="0"/>
        </a:xfrm>
      </p:grpSpPr>
      <p:sp>
        <p:nvSpPr>
          <p:cNvPr id="745" name="Google Shape;745;p51"/>
          <p:cNvSpPr txBox="1"/>
          <p:nvPr>
            <p:ph type="title"/>
          </p:nvPr>
        </p:nvSpPr>
        <p:spPr>
          <a:xfrm>
            <a:off x="403650" y="403975"/>
            <a:ext cx="8319900" cy="599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46" name="Google Shape;746;p51"/>
          <p:cNvCxnSpPr/>
          <p:nvPr/>
        </p:nvCxnSpPr>
        <p:spPr>
          <a:xfrm>
            <a:off x="4576400" y="1262525"/>
            <a:ext cx="0" cy="3486000"/>
          </a:xfrm>
          <a:prstGeom prst="straightConnector1">
            <a:avLst/>
          </a:prstGeom>
          <a:noFill/>
          <a:ln cap="rnd" cmpd="sng" w="19050">
            <a:solidFill>
              <a:schemeClr val="accent1"/>
            </a:solidFill>
            <a:prstDash val="solid"/>
            <a:round/>
            <a:headEnd len="sm" w="sm" type="none"/>
            <a:tailEnd len="sm" w="sm" type="none"/>
          </a:ln>
        </p:spPr>
      </p:cxnSp>
      <p:sp>
        <p:nvSpPr>
          <p:cNvPr id="747" name="Google Shape;747;p51"/>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48" name="Google Shape;748;p51"/>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49" name="Google Shape;749;p5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ntent, 1/3 Photo">
  <p:cSld name="Photo-1A">
    <p:spTree>
      <p:nvGrpSpPr>
        <p:cNvPr id="750" name="Shape 750"/>
        <p:cNvGrpSpPr/>
        <p:nvPr/>
      </p:nvGrpSpPr>
      <p:grpSpPr>
        <a:xfrm>
          <a:off x="0" y="0"/>
          <a:ext cx="0" cy="0"/>
          <a:chOff x="0" y="0"/>
          <a:chExt cx="0" cy="0"/>
        </a:xfrm>
      </p:grpSpPr>
      <p:sp>
        <p:nvSpPr>
          <p:cNvPr id="751" name="Google Shape;751;p52"/>
          <p:cNvSpPr/>
          <p:nvPr>
            <p:ph idx="2" type="pic"/>
          </p:nvPr>
        </p:nvSpPr>
        <p:spPr>
          <a:xfrm>
            <a:off x="6207450" y="0"/>
            <a:ext cx="2936700" cy="5143500"/>
          </a:xfrm>
          <a:prstGeom prst="rect">
            <a:avLst/>
          </a:prstGeom>
          <a:noFill/>
          <a:ln>
            <a:noFill/>
          </a:ln>
        </p:spPr>
      </p:sp>
      <p:sp>
        <p:nvSpPr>
          <p:cNvPr id="752" name="Google Shape;752;p52"/>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2"/>
          <p:cNvSpPr txBox="1"/>
          <p:nvPr>
            <p:ph type="title"/>
          </p:nvPr>
        </p:nvSpPr>
        <p:spPr>
          <a:xfrm>
            <a:off x="403650" y="403975"/>
            <a:ext cx="5460300" cy="638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4" name="Google Shape;754;p52"/>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55" name="Google Shape;755;p52"/>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56" name="Google Shape;756;p5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2"/>
          <p:cNvSpPr txBox="1"/>
          <p:nvPr>
            <p:ph idx="1" type="body"/>
          </p:nvPr>
        </p:nvSpPr>
        <p:spPr>
          <a:xfrm>
            <a:off x="403650" y="1244600"/>
            <a:ext cx="54603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ntent, 4-Piece Content + 1/3 Photo">
  <p:cSld name="Photo-3A">
    <p:spTree>
      <p:nvGrpSpPr>
        <p:cNvPr id="758" name="Shape 758"/>
        <p:cNvGrpSpPr/>
        <p:nvPr/>
      </p:nvGrpSpPr>
      <p:grpSpPr>
        <a:xfrm>
          <a:off x="0" y="0"/>
          <a:ext cx="0" cy="0"/>
          <a:chOff x="0" y="0"/>
          <a:chExt cx="0" cy="0"/>
        </a:xfrm>
      </p:grpSpPr>
      <p:sp>
        <p:nvSpPr>
          <p:cNvPr id="759" name="Google Shape;759;p53"/>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3"/>
          <p:cNvSpPr txBox="1"/>
          <p:nvPr>
            <p:ph type="title"/>
          </p:nvPr>
        </p:nvSpPr>
        <p:spPr>
          <a:xfrm>
            <a:off x="403650" y="403975"/>
            <a:ext cx="5460300" cy="638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1" name="Google Shape;761;p53"/>
          <p:cNvSpPr/>
          <p:nvPr>
            <p:ph idx="2" type="pic"/>
          </p:nvPr>
        </p:nvSpPr>
        <p:spPr>
          <a:xfrm>
            <a:off x="6207450" y="0"/>
            <a:ext cx="2936700" cy="5143500"/>
          </a:xfrm>
          <a:prstGeom prst="rect">
            <a:avLst/>
          </a:prstGeom>
          <a:noFill/>
          <a:ln>
            <a:noFill/>
          </a:ln>
        </p:spPr>
      </p:sp>
      <p:sp>
        <p:nvSpPr>
          <p:cNvPr id="762" name="Google Shape;762;p53"/>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63" name="Google Shape;763;p53"/>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64" name="Google Shape;764;p5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3"/>
          <p:cNvSpPr txBox="1"/>
          <p:nvPr>
            <p:ph idx="1" type="body"/>
          </p:nvPr>
        </p:nvSpPr>
        <p:spPr>
          <a:xfrm>
            <a:off x="403650" y="1244600"/>
            <a:ext cx="25332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766" name="Google Shape;766;p53"/>
          <p:cNvSpPr txBox="1"/>
          <p:nvPr>
            <p:ph idx="3" type="body"/>
          </p:nvPr>
        </p:nvSpPr>
        <p:spPr>
          <a:xfrm>
            <a:off x="403650" y="3115425"/>
            <a:ext cx="25332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767" name="Google Shape;767;p53"/>
          <p:cNvSpPr txBox="1"/>
          <p:nvPr>
            <p:ph idx="4" type="body"/>
          </p:nvPr>
        </p:nvSpPr>
        <p:spPr>
          <a:xfrm>
            <a:off x="3279775" y="1244600"/>
            <a:ext cx="25332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768" name="Google Shape;768;p53"/>
          <p:cNvSpPr txBox="1"/>
          <p:nvPr>
            <p:ph idx="5" type="body"/>
          </p:nvPr>
        </p:nvSpPr>
        <p:spPr>
          <a:xfrm>
            <a:off x="3279775" y="3115425"/>
            <a:ext cx="25332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ntent, Two-Piece Content + 1/3 Photo">
  <p:cSld name="Photo-4A">
    <p:spTree>
      <p:nvGrpSpPr>
        <p:cNvPr id="769" name="Shape 769"/>
        <p:cNvGrpSpPr/>
        <p:nvPr/>
      </p:nvGrpSpPr>
      <p:grpSpPr>
        <a:xfrm>
          <a:off x="0" y="0"/>
          <a:ext cx="0" cy="0"/>
          <a:chOff x="0" y="0"/>
          <a:chExt cx="0" cy="0"/>
        </a:xfrm>
      </p:grpSpPr>
      <p:sp>
        <p:nvSpPr>
          <p:cNvPr id="770" name="Google Shape;770;p54"/>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4"/>
          <p:cNvSpPr txBox="1"/>
          <p:nvPr>
            <p:ph type="title"/>
          </p:nvPr>
        </p:nvSpPr>
        <p:spPr>
          <a:xfrm>
            <a:off x="403650" y="403975"/>
            <a:ext cx="5460300" cy="62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2" name="Google Shape;772;p54"/>
          <p:cNvSpPr/>
          <p:nvPr>
            <p:ph idx="2" type="pic"/>
          </p:nvPr>
        </p:nvSpPr>
        <p:spPr>
          <a:xfrm>
            <a:off x="6207450" y="0"/>
            <a:ext cx="2936700" cy="5143500"/>
          </a:xfrm>
          <a:prstGeom prst="rect">
            <a:avLst/>
          </a:prstGeom>
          <a:noFill/>
          <a:ln>
            <a:noFill/>
          </a:ln>
        </p:spPr>
      </p:sp>
      <p:sp>
        <p:nvSpPr>
          <p:cNvPr id="773" name="Google Shape;773;p54"/>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74" name="Google Shape;774;p54"/>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75" name="Google Shape;775;p5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4"/>
          <p:cNvSpPr txBox="1"/>
          <p:nvPr>
            <p:ph idx="1" type="body"/>
          </p:nvPr>
        </p:nvSpPr>
        <p:spPr>
          <a:xfrm>
            <a:off x="403650" y="1244600"/>
            <a:ext cx="54603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777" name="Google Shape;777;p54"/>
          <p:cNvSpPr txBox="1"/>
          <p:nvPr>
            <p:ph idx="3" type="body"/>
          </p:nvPr>
        </p:nvSpPr>
        <p:spPr>
          <a:xfrm>
            <a:off x="403650" y="3115425"/>
            <a:ext cx="54603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1/2 Content">
  <p:cSld name="Photo-5A">
    <p:spTree>
      <p:nvGrpSpPr>
        <p:cNvPr id="778" name="Shape 778"/>
        <p:cNvGrpSpPr/>
        <p:nvPr/>
      </p:nvGrpSpPr>
      <p:grpSpPr>
        <a:xfrm>
          <a:off x="0" y="0"/>
          <a:ext cx="0" cy="0"/>
          <a:chOff x="0" y="0"/>
          <a:chExt cx="0" cy="0"/>
        </a:xfrm>
      </p:grpSpPr>
      <p:sp>
        <p:nvSpPr>
          <p:cNvPr id="779" name="Google Shape;779;p55"/>
          <p:cNvSpPr/>
          <p:nvPr>
            <p:ph idx="2" type="pic"/>
          </p:nvPr>
        </p:nvSpPr>
        <p:spPr>
          <a:xfrm>
            <a:off x="0" y="0"/>
            <a:ext cx="4387500" cy="5143500"/>
          </a:xfrm>
          <a:prstGeom prst="rect">
            <a:avLst/>
          </a:prstGeom>
          <a:noFill/>
          <a:ln>
            <a:noFill/>
          </a:ln>
        </p:spPr>
      </p:sp>
      <p:sp>
        <p:nvSpPr>
          <p:cNvPr id="780" name="Google Shape;780;p55"/>
          <p:cNvSpPr txBox="1"/>
          <p:nvPr>
            <p:ph type="title"/>
          </p:nvPr>
        </p:nvSpPr>
        <p:spPr>
          <a:xfrm>
            <a:off x="4756475" y="403975"/>
            <a:ext cx="3911400" cy="62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1" name="Google Shape;781;p55"/>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782" name="Google Shape;782;p5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83" name="Google Shape;783;p5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5"/>
          <p:cNvSpPr txBox="1"/>
          <p:nvPr>
            <p:ph idx="1" type="body"/>
          </p:nvPr>
        </p:nvSpPr>
        <p:spPr>
          <a:xfrm>
            <a:off x="4756475" y="1244600"/>
            <a:ext cx="39669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Photo Longer Headline">
  <p:cSld name="Photo-6A">
    <p:spTree>
      <p:nvGrpSpPr>
        <p:cNvPr id="785" name="Shape 785"/>
        <p:cNvGrpSpPr/>
        <p:nvPr/>
      </p:nvGrpSpPr>
      <p:grpSpPr>
        <a:xfrm>
          <a:off x="0" y="0"/>
          <a:ext cx="0" cy="0"/>
          <a:chOff x="0" y="0"/>
          <a:chExt cx="0" cy="0"/>
        </a:xfrm>
      </p:grpSpPr>
      <p:sp>
        <p:nvSpPr>
          <p:cNvPr id="786" name="Google Shape;786;p56"/>
          <p:cNvSpPr/>
          <p:nvPr>
            <p:ph idx="2" type="pic"/>
          </p:nvPr>
        </p:nvSpPr>
        <p:spPr>
          <a:xfrm>
            <a:off x="4756473" y="1245350"/>
            <a:ext cx="4387500" cy="3897900"/>
          </a:xfrm>
          <a:prstGeom prst="rect">
            <a:avLst/>
          </a:prstGeom>
          <a:noFill/>
          <a:ln>
            <a:noFill/>
          </a:ln>
        </p:spPr>
      </p:sp>
      <p:sp>
        <p:nvSpPr>
          <p:cNvPr id="787" name="Google Shape;787;p56"/>
          <p:cNvSpPr txBox="1"/>
          <p:nvPr>
            <p:ph type="title"/>
          </p:nvPr>
        </p:nvSpPr>
        <p:spPr>
          <a:xfrm>
            <a:off x="403650" y="403975"/>
            <a:ext cx="8319900" cy="60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8" name="Google Shape;788;p56"/>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789" name="Google Shape;789;p5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90" name="Google Shape;790;p5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6"/>
          <p:cNvSpPr txBox="1"/>
          <p:nvPr>
            <p:ph idx="1" type="body"/>
          </p:nvPr>
        </p:nvSpPr>
        <p:spPr>
          <a:xfrm>
            <a:off x="403650" y="1244600"/>
            <a:ext cx="39840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2/3 Photo">
  <p:cSld name="Photo-6A_1">
    <p:spTree>
      <p:nvGrpSpPr>
        <p:cNvPr id="792" name="Shape 792"/>
        <p:cNvGrpSpPr/>
        <p:nvPr/>
      </p:nvGrpSpPr>
      <p:grpSpPr>
        <a:xfrm>
          <a:off x="0" y="0"/>
          <a:ext cx="0" cy="0"/>
          <a:chOff x="0" y="0"/>
          <a:chExt cx="0" cy="0"/>
        </a:xfrm>
      </p:grpSpPr>
      <p:sp>
        <p:nvSpPr>
          <p:cNvPr id="793" name="Google Shape;793;p57"/>
          <p:cNvSpPr/>
          <p:nvPr>
            <p:ph idx="2" type="pic"/>
          </p:nvPr>
        </p:nvSpPr>
        <p:spPr>
          <a:xfrm>
            <a:off x="3279775" y="-275"/>
            <a:ext cx="5864100" cy="5143500"/>
          </a:xfrm>
          <a:prstGeom prst="rect">
            <a:avLst/>
          </a:prstGeom>
          <a:noFill/>
          <a:ln>
            <a:noFill/>
          </a:ln>
        </p:spPr>
      </p:sp>
      <p:sp>
        <p:nvSpPr>
          <p:cNvPr id="794" name="Google Shape;794;p57"/>
          <p:cNvSpPr txBox="1"/>
          <p:nvPr>
            <p:ph type="title"/>
          </p:nvPr>
        </p:nvSpPr>
        <p:spPr>
          <a:xfrm>
            <a:off x="403650" y="403975"/>
            <a:ext cx="2532900" cy="60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5" name="Google Shape;795;p57"/>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796" name="Google Shape;796;p5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5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7"/>
          <p:cNvSpPr txBox="1"/>
          <p:nvPr>
            <p:ph idx="1" type="body"/>
          </p:nvPr>
        </p:nvSpPr>
        <p:spPr>
          <a:xfrm>
            <a:off x="403650" y="1244600"/>
            <a:ext cx="25329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8A">
  <p:cSld name="Photo-8A">
    <p:spTree>
      <p:nvGrpSpPr>
        <p:cNvPr id="799" name="Shape 799"/>
        <p:cNvGrpSpPr/>
        <p:nvPr/>
      </p:nvGrpSpPr>
      <p:grpSpPr>
        <a:xfrm>
          <a:off x="0" y="0"/>
          <a:ext cx="0" cy="0"/>
          <a:chOff x="0" y="0"/>
          <a:chExt cx="0" cy="0"/>
        </a:xfrm>
      </p:grpSpPr>
      <p:sp>
        <p:nvSpPr>
          <p:cNvPr id="800" name="Google Shape;800;p58"/>
          <p:cNvSpPr/>
          <p:nvPr>
            <p:ph idx="2" type="pic"/>
          </p:nvPr>
        </p:nvSpPr>
        <p:spPr>
          <a:xfrm>
            <a:off x="4756475" y="1245350"/>
            <a:ext cx="4387500" cy="3480000"/>
          </a:xfrm>
          <a:prstGeom prst="rect">
            <a:avLst/>
          </a:prstGeom>
          <a:noFill/>
          <a:ln>
            <a:noFill/>
          </a:ln>
        </p:spPr>
      </p:sp>
      <p:sp>
        <p:nvSpPr>
          <p:cNvPr id="801" name="Google Shape;801;p58"/>
          <p:cNvSpPr txBox="1"/>
          <p:nvPr>
            <p:ph type="title"/>
          </p:nvPr>
        </p:nvSpPr>
        <p:spPr>
          <a:xfrm>
            <a:off x="403650" y="403975"/>
            <a:ext cx="8319900" cy="60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2" name="Google Shape;802;p58"/>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803" name="Google Shape;803;p58"/>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04" name="Google Shape;804;p5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8"/>
          <p:cNvSpPr txBox="1"/>
          <p:nvPr>
            <p:ph idx="1" type="body"/>
          </p:nvPr>
        </p:nvSpPr>
        <p:spPr>
          <a:xfrm>
            <a:off x="403650" y="1244600"/>
            <a:ext cx="39840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06" name="Google Shape;806;p58"/>
          <p:cNvSpPr txBox="1"/>
          <p:nvPr>
            <p:ph idx="3" type="body"/>
          </p:nvPr>
        </p:nvSpPr>
        <p:spPr>
          <a:xfrm>
            <a:off x="403650" y="3115425"/>
            <a:ext cx="39840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8A 1">
  <p:cSld name="Photo-8A_1">
    <p:spTree>
      <p:nvGrpSpPr>
        <p:cNvPr id="807" name="Shape 807"/>
        <p:cNvGrpSpPr/>
        <p:nvPr/>
      </p:nvGrpSpPr>
      <p:grpSpPr>
        <a:xfrm>
          <a:off x="0" y="0"/>
          <a:ext cx="0" cy="0"/>
          <a:chOff x="0" y="0"/>
          <a:chExt cx="0" cy="0"/>
        </a:xfrm>
      </p:grpSpPr>
      <p:sp>
        <p:nvSpPr>
          <p:cNvPr id="808" name="Google Shape;808;p59"/>
          <p:cNvSpPr/>
          <p:nvPr>
            <p:ph idx="2" type="pic"/>
          </p:nvPr>
        </p:nvSpPr>
        <p:spPr>
          <a:xfrm>
            <a:off x="4756475" y="0"/>
            <a:ext cx="4387500" cy="5040900"/>
          </a:xfrm>
          <a:prstGeom prst="rect">
            <a:avLst/>
          </a:prstGeom>
          <a:noFill/>
          <a:ln>
            <a:noFill/>
          </a:ln>
        </p:spPr>
      </p:sp>
      <p:sp>
        <p:nvSpPr>
          <p:cNvPr id="809" name="Google Shape;809;p59"/>
          <p:cNvSpPr txBox="1"/>
          <p:nvPr>
            <p:ph type="title"/>
          </p:nvPr>
        </p:nvSpPr>
        <p:spPr>
          <a:xfrm>
            <a:off x="403650" y="403975"/>
            <a:ext cx="3984000" cy="60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0" name="Google Shape;810;p59"/>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811" name="Google Shape;811;p59"/>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12" name="Google Shape;812;p5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9"/>
          <p:cNvSpPr txBox="1"/>
          <p:nvPr>
            <p:ph idx="1" type="body"/>
          </p:nvPr>
        </p:nvSpPr>
        <p:spPr>
          <a:xfrm>
            <a:off x="403650" y="1244600"/>
            <a:ext cx="39840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14" name="Google Shape;814;p59"/>
          <p:cNvSpPr txBox="1"/>
          <p:nvPr>
            <p:ph idx="3" type="body"/>
          </p:nvPr>
        </p:nvSpPr>
        <p:spPr>
          <a:xfrm>
            <a:off x="403650" y="3115425"/>
            <a:ext cx="3984000" cy="16320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umn, Left Header, Right Text + Photo">
  <p:cSld name="Photo-9A">
    <p:spTree>
      <p:nvGrpSpPr>
        <p:cNvPr id="815" name="Shape 815"/>
        <p:cNvGrpSpPr/>
        <p:nvPr/>
      </p:nvGrpSpPr>
      <p:grpSpPr>
        <a:xfrm>
          <a:off x="0" y="0"/>
          <a:ext cx="0" cy="0"/>
          <a:chOff x="0" y="0"/>
          <a:chExt cx="0" cy="0"/>
        </a:xfrm>
      </p:grpSpPr>
      <p:sp>
        <p:nvSpPr>
          <p:cNvPr id="816" name="Google Shape;816;p60"/>
          <p:cNvSpPr/>
          <p:nvPr>
            <p:ph idx="2" type="pic"/>
          </p:nvPr>
        </p:nvSpPr>
        <p:spPr>
          <a:xfrm>
            <a:off x="385775" y="1245350"/>
            <a:ext cx="4001700" cy="3480000"/>
          </a:xfrm>
          <a:prstGeom prst="rect">
            <a:avLst/>
          </a:prstGeom>
          <a:noFill/>
          <a:ln>
            <a:noFill/>
          </a:ln>
        </p:spPr>
      </p:sp>
      <p:sp>
        <p:nvSpPr>
          <p:cNvPr id="817" name="Google Shape;817;p60"/>
          <p:cNvSpPr txBox="1"/>
          <p:nvPr>
            <p:ph type="title"/>
          </p:nvPr>
        </p:nvSpPr>
        <p:spPr>
          <a:xfrm>
            <a:off x="403650" y="403972"/>
            <a:ext cx="8110200" cy="60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8" name="Google Shape;818;p60"/>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819" name="Google Shape;819;p60"/>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0"/>
          <p:cNvSpPr txBox="1"/>
          <p:nvPr>
            <p:ph idx="1" type="body"/>
          </p:nvPr>
        </p:nvSpPr>
        <p:spPr>
          <a:xfrm>
            <a:off x="4756150" y="1244600"/>
            <a:ext cx="39672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Headline">
  <p:cSld name="1/2_Headline">
    <p:spTree>
      <p:nvGrpSpPr>
        <p:cNvPr id="38" name="Shape 38"/>
        <p:cNvGrpSpPr/>
        <p:nvPr/>
      </p:nvGrpSpPr>
      <p:grpSpPr>
        <a:xfrm>
          <a:off x="0" y="0"/>
          <a:ext cx="0" cy="0"/>
          <a:chOff x="0" y="0"/>
          <a:chExt cx="0" cy="0"/>
        </a:xfrm>
      </p:grpSpPr>
      <p:sp>
        <p:nvSpPr>
          <p:cNvPr id="39" name="Google Shape;39;p7"/>
          <p:cNvSpPr/>
          <p:nvPr/>
        </p:nvSpPr>
        <p:spPr>
          <a:xfrm>
            <a:off x="-8475" y="-29300"/>
            <a:ext cx="4396200" cy="5180100"/>
          </a:xfrm>
          <a:prstGeom prst="rect">
            <a:avLst/>
          </a:prstGeom>
          <a:solidFill>
            <a:srgbClr val="000000"/>
          </a:solidFill>
          <a:ln cap="flat" cmpd="sng" w="9525">
            <a:solidFill>
              <a:srgbClr val="4D4D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 name="Google Shape;40;p7"/>
          <p:cNvPicPr preferRelativeResize="0"/>
          <p:nvPr/>
        </p:nvPicPr>
        <p:blipFill rotWithShape="1">
          <a:blip r:embed="rId2">
            <a:alphaModFix/>
          </a:blip>
          <a:srcRect b="0" l="36405" r="34949" t="0"/>
          <a:stretch/>
        </p:blipFill>
        <p:spPr>
          <a:xfrm>
            <a:off x="546900" y="-712875"/>
            <a:ext cx="3439770" cy="6490950"/>
          </a:xfrm>
          <a:prstGeom prst="rect">
            <a:avLst/>
          </a:prstGeom>
          <a:noFill/>
          <a:ln>
            <a:noFill/>
          </a:ln>
        </p:spPr>
      </p:pic>
      <p:sp>
        <p:nvSpPr>
          <p:cNvPr id="41" name="Google Shape;41;p7"/>
          <p:cNvSpPr txBox="1"/>
          <p:nvPr>
            <p:ph idx="1" type="body"/>
          </p:nvPr>
        </p:nvSpPr>
        <p:spPr>
          <a:xfrm>
            <a:off x="546900" y="1016997"/>
            <a:ext cx="3439800" cy="32280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4400"/>
              <a:buFont typeface="Arial"/>
              <a:buNone/>
              <a:defRPr b="1" sz="4400">
                <a:solidFill>
                  <a:schemeClr val="lt1"/>
                </a:solidFill>
              </a:defRPr>
            </a:lvl1pPr>
            <a:lvl2pPr indent="-228600" lvl="1" marL="914400" algn="ctr">
              <a:lnSpc>
                <a:spcPct val="100000"/>
              </a:lnSpc>
              <a:spcBef>
                <a:spcPts val="600"/>
              </a:spcBef>
              <a:spcAft>
                <a:spcPts val="0"/>
              </a:spcAft>
              <a:buClr>
                <a:schemeClr val="lt1"/>
              </a:buClr>
              <a:buSzPts val="1100"/>
              <a:buFont typeface="Arial"/>
              <a:buNone/>
              <a:defRPr sz="1100">
                <a:solidFill>
                  <a:schemeClr val="lt1"/>
                </a:solidFill>
              </a:defRPr>
            </a:lvl2pPr>
            <a:lvl3pPr indent="-228600" lvl="2" marL="1371600" algn="ctr">
              <a:lnSpc>
                <a:spcPct val="100000"/>
              </a:lnSpc>
              <a:spcBef>
                <a:spcPts val="600"/>
              </a:spcBef>
              <a:spcAft>
                <a:spcPts val="0"/>
              </a:spcAft>
              <a:buClr>
                <a:schemeClr val="lt1"/>
              </a:buClr>
              <a:buSzPts val="1100"/>
              <a:buFont typeface="Arial"/>
              <a:buNone/>
              <a:defRPr sz="1100">
                <a:solidFill>
                  <a:schemeClr val="lt1"/>
                </a:solidFill>
              </a:defRPr>
            </a:lvl3pPr>
            <a:lvl4pPr indent="-228600" lvl="3" marL="1828800" algn="ctr">
              <a:lnSpc>
                <a:spcPct val="100000"/>
              </a:lnSpc>
              <a:spcBef>
                <a:spcPts val="600"/>
              </a:spcBef>
              <a:spcAft>
                <a:spcPts val="0"/>
              </a:spcAft>
              <a:buClr>
                <a:schemeClr val="lt1"/>
              </a:buClr>
              <a:buSzPts val="1100"/>
              <a:buFont typeface="Arial"/>
              <a:buNone/>
              <a:defRPr sz="1100">
                <a:solidFill>
                  <a:schemeClr val="lt1"/>
                </a:solidFill>
              </a:defRPr>
            </a:lvl4pPr>
            <a:lvl5pPr indent="-228600" lvl="4" marL="2286000" algn="ctr">
              <a:lnSpc>
                <a:spcPct val="100000"/>
              </a:lnSpc>
              <a:spcBef>
                <a:spcPts val="220"/>
              </a:spcBef>
              <a:spcAft>
                <a:spcPts val="0"/>
              </a:spcAft>
              <a:buClr>
                <a:schemeClr val="lt1"/>
              </a:buClr>
              <a:buSzPts val="1100"/>
              <a:buFont typeface="Arial"/>
              <a:buNone/>
              <a:defRPr sz="1100">
                <a:solidFill>
                  <a:schemeClr val="lt1"/>
                </a:solidFill>
              </a:defRPr>
            </a:lvl5pPr>
            <a:lvl6pPr indent="-342900" lvl="5" marL="2743200" algn="ctr">
              <a:lnSpc>
                <a:spcPct val="100000"/>
              </a:lnSpc>
              <a:spcBef>
                <a:spcPts val="360"/>
              </a:spcBef>
              <a:spcAft>
                <a:spcPts val="0"/>
              </a:spcAft>
              <a:buClr>
                <a:schemeClr val="lt1"/>
              </a:buClr>
              <a:buSzPts val="1800"/>
              <a:buChar char="•"/>
              <a:defRPr>
                <a:solidFill>
                  <a:schemeClr val="lt1"/>
                </a:solidFill>
              </a:defRPr>
            </a:lvl6pPr>
            <a:lvl7pPr indent="-342900" lvl="6" marL="3200400" algn="ctr">
              <a:lnSpc>
                <a:spcPct val="100000"/>
              </a:lnSpc>
              <a:spcBef>
                <a:spcPts val="360"/>
              </a:spcBef>
              <a:spcAft>
                <a:spcPts val="0"/>
              </a:spcAft>
              <a:buClr>
                <a:schemeClr val="lt1"/>
              </a:buClr>
              <a:buSzPts val="1800"/>
              <a:buChar char="•"/>
              <a:defRPr>
                <a:solidFill>
                  <a:schemeClr val="lt1"/>
                </a:solidFill>
              </a:defRPr>
            </a:lvl7pPr>
            <a:lvl8pPr indent="-342900" lvl="7" marL="3657600" algn="ctr">
              <a:lnSpc>
                <a:spcPct val="100000"/>
              </a:lnSpc>
              <a:spcBef>
                <a:spcPts val="360"/>
              </a:spcBef>
              <a:spcAft>
                <a:spcPts val="0"/>
              </a:spcAft>
              <a:buClr>
                <a:schemeClr val="lt1"/>
              </a:buClr>
              <a:buSzPts val="1800"/>
              <a:buChar char="•"/>
              <a:defRPr>
                <a:solidFill>
                  <a:schemeClr val="lt1"/>
                </a:solidFill>
              </a:defRPr>
            </a:lvl8pPr>
            <a:lvl9pPr indent="-342900" lvl="8" marL="4114800" algn="ctr">
              <a:lnSpc>
                <a:spcPct val="100000"/>
              </a:lnSpc>
              <a:spcBef>
                <a:spcPts val="360"/>
              </a:spcBef>
              <a:spcAft>
                <a:spcPts val="0"/>
              </a:spcAft>
              <a:buClr>
                <a:schemeClr val="lt1"/>
              </a:buClr>
              <a:buSzPts val="1800"/>
              <a:buChar char="•"/>
              <a:defRPr>
                <a:solidFill>
                  <a:schemeClr val="lt1"/>
                </a:solidFill>
              </a:defRPr>
            </a:lvl9pPr>
          </a:lstStyle>
          <a:p/>
        </p:txBody>
      </p:sp>
      <p:sp>
        <p:nvSpPr>
          <p:cNvPr id="42" name="Google Shape;42;p7"/>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7"/>
          <p:cNvPicPr preferRelativeResize="0"/>
          <p:nvPr/>
        </p:nvPicPr>
        <p:blipFill>
          <a:blip r:embed="rId3">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Photo, 2/3 Content">
  <p:cSld name="Photo-10A">
    <p:spTree>
      <p:nvGrpSpPr>
        <p:cNvPr id="822" name="Shape 822"/>
        <p:cNvGrpSpPr/>
        <p:nvPr/>
      </p:nvGrpSpPr>
      <p:grpSpPr>
        <a:xfrm>
          <a:off x="0" y="0"/>
          <a:ext cx="0" cy="0"/>
          <a:chOff x="0" y="0"/>
          <a:chExt cx="0" cy="0"/>
        </a:xfrm>
      </p:grpSpPr>
      <p:sp>
        <p:nvSpPr>
          <p:cNvPr id="823" name="Google Shape;823;p61"/>
          <p:cNvSpPr/>
          <p:nvPr>
            <p:ph idx="2" type="pic"/>
          </p:nvPr>
        </p:nvSpPr>
        <p:spPr>
          <a:xfrm>
            <a:off x="403650" y="403976"/>
            <a:ext cx="2532900" cy="4321500"/>
          </a:xfrm>
          <a:prstGeom prst="rect">
            <a:avLst/>
          </a:prstGeom>
          <a:noFill/>
          <a:ln>
            <a:noFill/>
          </a:ln>
        </p:spPr>
      </p:sp>
      <p:sp>
        <p:nvSpPr>
          <p:cNvPr id="824" name="Google Shape;824;p61"/>
          <p:cNvSpPr txBox="1"/>
          <p:nvPr>
            <p:ph type="title"/>
          </p:nvPr>
        </p:nvSpPr>
        <p:spPr>
          <a:xfrm>
            <a:off x="3279925" y="403975"/>
            <a:ext cx="5443500" cy="62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5" name="Google Shape;825;p61"/>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826" name="Google Shape;826;p61"/>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27" name="Google Shape;827;p6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1"/>
          <p:cNvSpPr txBox="1"/>
          <p:nvPr>
            <p:ph idx="1" type="body"/>
          </p:nvPr>
        </p:nvSpPr>
        <p:spPr>
          <a:xfrm>
            <a:off x="3279775" y="1244600"/>
            <a:ext cx="54435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Photo, 2/3 Content 1">
  <p:cSld name="Photo-10A_1">
    <p:spTree>
      <p:nvGrpSpPr>
        <p:cNvPr id="829" name="Shape 829"/>
        <p:cNvGrpSpPr/>
        <p:nvPr/>
      </p:nvGrpSpPr>
      <p:grpSpPr>
        <a:xfrm>
          <a:off x="0" y="0"/>
          <a:ext cx="0" cy="0"/>
          <a:chOff x="0" y="0"/>
          <a:chExt cx="0" cy="0"/>
        </a:xfrm>
      </p:grpSpPr>
      <p:sp>
        <p:nvSpPr>
          <p:cNvPr id="830" name="Google Shape;830;p62"/>
          <p:cNvSpPr/>
          <p:nvPr>
            <p:ph idx="2" type="pic"/>
          </p:nvPr>
        </p:nvSpPr>
        <p:spPr>
          <a:xfrm>
            <a:off x="0" y="0"/>
            <a:ext cx="2936700" cy="5040900"/>
          </a:xfrm>
          <a:prstGeom prst="rect">
            <a:avLst/>
          </a:prstGeom>
          <a:noFill/>
          <a:ln>
            <a:noFill/>
          </a:ln>
        </p:spPr>
      </p:sp>
      <p:sp>
        <p:nvSpPr>
          <p:cNvPr id="831" name="Google Shape;831;p62"/>
          <p:cNvSpPr txBox="1"/>
          <p:nvPr>
            <p:ph type="title"/>
          </p:nvPr>
        </p:nvSpPr>
        <p:spPr>
          <a:xfrm>
            <a:off x="3279925" y="403975"/>
            <a:ext cx="5443500" cy="62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2" name="Google Shape;832;p62"/>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p:txBody>
      </p:sp>
      <p:sp>
        <p:nvSpPr>
          <p:cNvPr id="833" name="Google Shape;833;p62"/>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34" name="Google Shape;834;p6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2"/>
          <p:cNvSpPr txBox="1"/>
          <p:nvPr>
            <p:ph idx="1" type="body"/>
          </p:nvPr>
        </p:nvSpPr>
        <p:spPr>
          <a:xfrm>
            <a:off x="3279775" y="1244600"/>
            <a:ext cx="5443500" cy="34809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Photos">
  <p:cSld name="Photo-11A">
    <p:spTree>
      <p:nvGrpSpPr>
        <p:cNvPr id="836" name="Shape 836"/>
        <p:cNvGrpSpPr/>
        <p:nvPr/>
      </p:nvGrpSpPr>
      <p:grpSpPr>
        <a:xfrm>
          <a:off x="0" y="0"/>
          <a:ext cx="0" cy="0"/>
          <a:chOff x="0" y="0"/>
          <a:chExt cx="0" cy="0"/>
        </a:xfrm>
      </p:grpSpPr>
      <p:sp>
        <p:nvSpPr>
          <p:cNvPr id="837" name="Google Shape;837;p63"/>
          <p:cNvSpPr txBox="1"/>
          <p:nvPr>
            <p:ph idx="1" type="body"/>
          </p:nvPr>
        </p:nvSpPr>
        <p:spPr>
          <a:xfrm>
            <a:off x="402150" y="1245350"/>
            <a:ext cx="8321400" cy="10422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38" name="Google Shape;838;p63"/>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3"/>
          <p:cNvSpPr txBox="1"/>
          <p:nvPr>
            <p:ph type="title"/>
          </p:nvPr>
        </p:nvSpPr>
        <p:spPr>
          <a:xfrm>
            <a:off x="403650" y="403977"/>
            <a:ext cx="82641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0" name="Google Shape;840;p63"/>
          <p:cNvSpPr txBox="1"/>
          <p:nvPr>
            <p:ph idx="11" type="ftr"/>
          </p:nvPr>
        </p:nvSpPr>
        <p:spPr>
          <a:xfrm>
            <a:off x="403651" y="4725397"/>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41" name="Google Shape;841;p63"/>
          <p:cNvSpPr/>
          <p:nvPr>
            <p:ph idx="2" type="pic"/>
          </p:nvPr>
        </p:nvSpPr>
        <p:spPr>
          <a:xfrm>
            <a:off x="403650" y="3125675"/>
            <a:ext cx="2532900" cy="1599600"/>
          </a:xfrm>
          <a:prstGeom prst="rect">
            <a:avLst/>
          </a:prstGeom>
          <a:noFill/>
          <a:ln>
            <a:noFill/>
          </a:ln>
        </p:spPr>
      </p:sp>
      <p:sp>
        <p:nvSpPr>
          <p:cNvPr id="842" name="Google Shape;842;p63"/>
          <p:cNvSpPr/>
          <p:nvPr>
            <p:ph idx="3" type="pic"/>
          </p:nvPr>
        </p:nvSpPr>
        <p:spPr>
          <a:xfrm>
            <a:off x="3356025" y="3125775"/>
            <a:ext cx="2508000" cy="1599600"/>
          </a:xfrm>
          <a:prstGeom prst="rect">
            <a:avLst/>
          </a:prstGeom>
          <a:noFill/>
          <a:ln>
            <a:noFill/>
          </a:ln>
        </p:spPr>
      </p:sp>
      <p:sp>
        <p:nvSpPr>
          <p:cNvPr id="843" name="Google Shape;843;p63"/>
          <p:cNvSpPr/>
          <p:nvPr>
            <p:ph idx="4" type="pic"/>
          </p:nvPr>
        </p:nvSpPr>
        <p:spPr>
          <a:xfrm>
            <a:off x="6217600" y="3125725"/>
            <a:ext cx="2508000" cy="1599600"/>
          </a:xfrm>
          <a:prstGeom prst="rect">
            <a:avLst/>
          </a:prstGeom>
          <a:noFill/>
          <a:ln>
            <a:noFill/>
          </a:ln>
        </p:spPr>
      </p:sp>
      <p:sp>
        <p:nvSpPr>
          <p:cNvPr id="844" name="Google Shape;844;p63"/>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45" name="Google Shape;845;p6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3"/>
          <p:cNvSpPr txBox="1"/>
          <p:nvPr>
            <p:ph idx="5" type="body"/>
          </p:nvPr>
        </p:nvSpPr>
        <p:spPr>
          <a:xfrm>
            <a:off x="403950" y="2595575"/>
            <a:ext cx="2532900" cy="2742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47" name="Google Shape;847;p63"/>
          <p:cNvSpPr txBox="1"/>
          <p:nvPr>
            <p:ph idx="6" type="body"/>
          </p:nvPr>
        </p:nvSpPr>
        <p:spPr>
          <a:xfrm>
            <a:off x="3279775" y="2595575"/>
            <a:ext cx="2596800" cy="2742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48" name="Google Shape;848;p63"/>
          <p:cNvSpPr txBox="1"/>
          <p:nvPr>
            <p:ph idx="7" type="body"/>
          </p:nvPr>
        </p:nvSpPr>
        <p:spPr>
          <a:xfrm>
            <a:off x="6219500" y="2595575"/>
            <a:ext cx="2532900" cy="2742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 Photos">
  <p:cSld name="Photo-12A">
    <p:spTree>
      <p:nvGrpSpPr>
        <p:cNvPr id="849" name="Shape 849"/>
        <p:cNvGrpSpPr/>
        <p:nvPr/>
      </p:nvGrpSpPr>
      <p:grpSpPr>
        <a:xfrm>
          <a:off x="0" y="0"/>
          <a:ext cx="0" cy="0"/>
          <a:chOff x="0" y="0"/>
          <a:chExt cx="0" cy="0"/>
        </a:xfrm>
      </p:grpSpPr>
      <p:sp>
        <p:nvSpPr>
          <p:cNvPr id="850" name="Google Shape;850;p64"/>
          <p:cNvSpPr/>
          <p:nvPr>
            <p:ph idx="2" type="pic"/>
          </p:nvPr>
        </p:nvSpPr>
        <p:spPr>
          <a:xfrm>
            <a:off x="430101" y="2414722"/>
            <a:ext cx="1854000" cy="1746300"/>
          </a:xfrm>
          <a:prstGeom prst="rect">
            <a:avLst/>
          </a:prstGeom>
          <a:noFill/>
          <a:ln>
            <a:noFill/>
          </a:ln>
        </p:spPr>
      </p:sp>
      <p:sp>
        <p:nvSpPr>
          <p:cNvPr id="851" name="Google Shape;851;p64"/>
          <p:cNvSpPr/>
          <p:nvPr>
            <p:ph idx="3" type="pic"/>
          </p:nvPr>
        </p:nvSpPr>
        <p:spPr>
          <a:xfrm>
            <a:off x="2543050" y="2414179"/>
            <a:ext cx="1854000" cy="1751100"/>
          </a:xfrm>
          <a:prstGeom prst="rect">
            <a:avLst/>
          </a:prstGeom>
          <a:noFill/>
          <a:ln>
            <a:noFill/>
          </a:ln>
        </p:spPr>
      </p:sp>
      <p:sp>
        <p:nvSpPr>
          <p:cNvPr id="852" name="Google Shape;852;p64"/>
          <p:cNvSpPr/>
          <p:nvPr>
            <p:ph idx="4" type="pic"/>
          </p:nvPr>
        </p:nvSpPr>
        <p:spPr>
          <a:xfrm>
            <a:off x="4756475" y="2414179"/>
            <a:ext cx="1854000" cy="1751100"/>
          </a:xfrm>
          <a:prstGeom prst="rect">
            <a:avLst/>
          </a:prstGeom>
          <a:noFill/>
          <a:ln>
            <a:noFill/>
          </a:ln>
        </p:spPr>
      </p:sp>
      <p:sp>
        <p:nvSpPr>
          <p:cNvPr id="853" name="Google Shape;853;p64"/>
          <p:cNvSpPr/>
          <p:nvPr>
            <p:ph idx="5" type="pic"/>
          </p:nvPr>
        </p:nvSpPr>
        <p:spPr>
          <a:xfrm>
            <a:off x="6869424" y="2414187"/>
            <a:ext cx="1854000" cy="1751100"/>
          </a:xfrm>
          <a:prstGeom prst="rect">
            <a:avLst/>
          </a:prstGeom>
          <a:noFill/>
          <a:ln>
            <a:noFill/>
          </a:ln>
        </p:spPr>
      </p:sp>
      <p:sp>
        <p:nvSpPr>
          <p:cNvPr id="854" name="Google Shape;854;p64"/>
          <p:cNvSpPr/>
          <p:nvPr/>
        </p:nvSpPr>
        <p:spPr>
          <a:xfrm>
            <a:off x="403650" y="314825"/>
            <a:ext cx="1139400" cy="638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4"/>
          <p:cNvSpPr txBox="1"/>
          <p:nvPr>
            <p:ph type="title"/>
          </p:nvPr>
        </p:nvSpPr>
        <p:spPr>
          <a:xfrm>
            <a:off x="403650" y="403977"/>
            <a:ext cx="8264100" cy="59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6" name="Google Shape;856;p64"/>
          <p:cNvSpPr txBox="1"/>
          <p:nvPr>
            <p:ph idx="11" type="ftr"/>
          </p:nvPr>
        </p:nvSpPr>
        <p:spPr>
          <a:xfrm>
            <a:off x="403650" y="4725400"/>
            <a:ext cx="2799900" cy="31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57" name="Google Shape;857;p64"/>
          <p:cNvSpPr txBox="1"/>
          <p:nvPr>
            <p:ph idx="1" type="body"/>
          </p:nvPr>
        </p:nvSpPr>
        <p:spPr>
          <a:xfrm>
            <a:off x="403650" y="4218625"/>
            <a:ext cx="1854000" cy="411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100"/>
              <a:buFont typeface="Arial"/>
              <a:buNone/>
              <a:defRPr sz="1100"/>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858" name="Google Shape;858;p64"/>
          <p:cNvSpPr txBox="1"/>
          <p:nvPr>
            <p:ph idx="6" type="body"/>
          </p:nvPr>
        </p:nvSpPr>
        <p:spPr>
          <a:xfrm>
            <a:off x="2543050" y="4218625"/>
            <a:ext cx="1854000" cy="411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100"/>
              <a:buFont typeface="Arial"/>
              <a:buNone/>
              <a:defRPr sz="1100"/>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859" name="Google Shape;859;p64"/>
          <p:cNvSpPr txBox="1"/>
          <p:nvPr>
            <p:ph idx="7" type="body"/>
          </p:nvPr>
        </p:nvSpPr>
        <p:spPr>
          <a:xfrm>
            <a:off x="4756475" y="4218625"/>
            <a:ext cx="1854000" cy="411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100"/>
              <a:buFont typeface="Arial"/>
              <a:buNone/>
              <a:defRPr sz="1100"/>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860" name="Google Shape;860;p64"/>
          <p:cNvSpPr txBox="1"/>
          <p:nvPr>
            <p:ph idx="8" type="body"/>
          </p:nvPr>
        </p:nvSpPr>
        <p:spPr>
          <a:xfrm>
            <a:off x="6869425" y="4218625"/>
            <a:ext cx="1854000" cy="4116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1100"/>
              <a:buFont typeface="Arial"/>
              <a:buNone/>
              <a:defRPr sz="1100"/>
            </a:lvl1pPr>
            <a:lvl2pPr indent="-228600" lvl="1" marL="914400" algn="ctr">
              <a:lnSpc>
                <a:spcPct val="100000"/>
              </a:lnSpc>
              <a:spcBef>
                <a:spcPts val="600"/>
              </a:spcBef>
              <a:spcAft>
                <a:spcPts val="0"/>
              </a:spcAft>
              <a:buSzPts val="1800"/>
              <a:buNone/>
              <a:defRPr/>
            </a:lvl2pPr>
            <a:lvl3pPr indent="-342900" lvl="2" marL="1371600" algn="ctr">
              <a:lnSpc>
                <a:spcPct val="100000"/>
              </a:lnSpc>
              <a:spcBef>
                <a:spcPts val="600"/>
              </a:spcBef>
              <a:spcAft>
                <a:spcPts val="0"/>
              </a:spcAft>
              <a:buSzPts val="1800"/>
              <a:buChar char="•"/>
              <a:defRPr/>
            </a:lvl3pPr>
            <a:lvl4pPr indent="-342900" lvl="3" marL="1828800" algn="ctr">
              <a:lnSpc>
                <a:spcPct val="100000"/>
              </a:lnSpc>
              <a:spcBef>
                <a:spcPts val="60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ctr">
              <a:lnSpc>
                <a:spcPct val="100000"/>
              </a:lnSpc>
              <a:spcBef>
                <a:spcPts val="360"/>
              </a:spcBef>
              <a:spcAft>
                <a:spcPts val="0"/>
              </a:spcAft>
              <a:buClr>
                <a:schemeClr val="dk1"/>
              </a:buClr>
              <a:buSzPts val="1800"/>
              <a:buChar char="•"/>
              <a:defRPr/>
            </a:lvl6pPr>
            <a:lvl7pPr indent="-342900" lvl="6" marL="3200400" algn="ctr">
              <a:lnSpc>
                <a:spcPct val="100000"/>
              </a:lnSpc>
              <a:spcBef>
                <a:spcPts val="360"/>
              </a:spcBef>
              <a:spcAft>
                <a:spcPts val="0"/>
              </a:spcAft>
              <a:buClr>
                <a:schemeClr val="dk1"/>
              </a:buClr>
              <a:buSzPts val="1800"/>
              <a:buChar char="•"/>
              <a:defRPr/>
            </a:lvl7pPr>
            <a:lvl8pPr indent="-342900" lvl="7" marL="3657600" algn="ctr">
              <a:lnSpc>
                <a:spcPct val="100000"/>
              </a:lnSpc>
              <a:spcBef>
                <a:spcPts val="360"/>
              </a:spcBef>
              <a:spcAft>
                <a:spcPts val="0"/>
              </a:spcAft>
              <a:buClr>
                <a:schemeClr val="dk1"/>
              </a:buClr>
              <a:buSzPts val="1800"/>
              <a:buChar char="•"/>
              <a:defRPr/>
            </a:lvl8pPr>
            <a:lvl9pPr indent="-342900" lvl="8" marL="4114800" algn="ctr">
              <a:lnSpc>
                <a:spcPct val="100000"/>
              </a:lnSpc>
              <a:spcBef>
                <a:spcPts val="360"/>
              </a:spcBef>
              <a:spcAft>
                <a:spcPts val="0"/>
              </a:spcAft>
              <a:buClr>
                <a:schemeClr val="dk1"/>
              </a:buClr>
              <a:buSzPts val="1800"/>
              <a:buChar char="•"/>
              <a:defRPr/>
            </a:lvl9pPr>
          </a:lstStyle>
          <a:p/>
        </p:txBody>
      </p:sp>
      <p:sp>
        <p:nvSpPr>
          <p:cNvPr id="861" name="Google Shape;861;p64"/>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4"/>
          <p:cNvSpPr txBox="1"/>
          <p:nvPr>
            <p:ph idx="9" type="body"/>
          </p:nvPr>
        </p:nvSpPr>
        <p:spPr>
          <a:xfrm>
            <a:off x="402150" y="1245350"/>
            <a:ext cx="8321400" cy="1168800"/>
          </a:xfrm>
          <a:prstGeom prst="rect">
            <a:avLst/>
          </a:prstGeom>
          <a:noFill/>
          <a:ln>
            <a:noFill/>
          </a:ln>
        </p:spPr>
        <p:txBody>
          <a:bodyPr anchorCtr="0" anchor="t" bIns="0" lIns="0" spcFirstLastPara="1" rIns="0" wrap="square" tIns="0">
            <a:noAutofit/>
          </a:bodyPr>
          <a:lstStyle>
            <a:lvl1pPr indent="-317500" lvl="0" marL="457200" marR="0" algn="ctr">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1pPr>
            <a:lvl2pPr indent="-317500" lvl="1" marL="914400" marR="0" algn="ctr">
              <a:lnSpc>
                <a:spcPct val="100000"/>
              </a:lnSpc>
              <a:spcBef>
                <a:spcPts val="600"/>
              </a:spcBef>
              <a:spcAft>
                <a:spcPts val="0"/>
              </a:spcAft>
              <a:buClr>
                <a:schemeClr val="accent6"/>
              </a:buClr>
              <a:buSzPts val="1400"/>
              <a:buFont typeface="Montserrat"/>
              <a:buChar char="‒"/>
              <a:defRPr b="0" i="0" u="none" cap="none" strike="noStrike">
                <a:solidFill>
                  <a:schemeClr val="dk1"/>
                </a:solidFill>
                <a:latin typeface="Montserrat"/>
                <a:ea typeface="Montserrat"/>
                <a:cs typeface="Montserrat"/>
                <a:sym typeface="Montserrat"/>
              </a:defRPr>
            </a:lvl2pPr>
            <a:lvl3pPr indent="-304800" lvl="2" marL="1371600" marR="0" algn="ctr">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ctr">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algn="ctr">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algn="ctr">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algn="ctr">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algn="ctr">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algn="ctr">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
  <p:cSld name="Demo Intro">
    <p:bg>
      <p:bgPr>
        <a:solidFill>
          <a:schemeClr val="dk1"/>
        </a:solidFill>
      </p:bgPr>
    </p:bg>
    <p:spTree>
      <p:nvGrpSpPr>
        <p:cNvPr id="864" name="Shape 864"/>
        <p:cNvGrpSpPr/>
        <p:nvPr/>
      </p:nvGrpSpPr>
      <p:grpSpPr>
        <a:xfrm>
          <a:off x="0" y="0"/>
          <a:ext cx="0" cy="0"/>
          <a:chOff x="0" y="0"/>
          <a:chExt cx="0" cy="0"/>
        </a:xfrm>
      </p:grpSpPr>
      <p:sp>
        <p:nvSpPr>
          <p:cNvPr id="865" name="Google Shape;865;p65"/>
          <p:cNvSpPr txBox="1"/>
          <p:nvPr>
            <p:ph idx="1" type="body"/>
          </p:nvPr>
        </p:nvSpPr>
        <p:spPr>
          <a:xfrm>
            <a:off x="403650" y="3304050"/>
            <a:ext cx="8319900" cy="70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2800"/>
              <a:buNone/>
              <a:defRPr sz="2800">
                <a:solidFill>
                  <a:schemeClr val="lt1"/>
                </a:solidFill>
              </a:defRPr>
            </a:lvl1pPr>
            <a:lvl2pPr indent="-228600" lvl="1" marL="914400" algn="l">
              <a:lnSpc>
                <a:spcPct val="100000"/>
              </a:lnSpc>
              <a:spcBef>
                <a:spcPts val="600"/>
              </a:spcBef>
              <a:spcAft>
                <a:spcPts val="0"/>
              </a:spcAft>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6" name="Google Shape;866;p65"/>
          <p:cNvSpPr txBox="1"/>
          <p:nvPr>
            <p:ph idx="11" type="ftr"/>
          </p:nvPr>
        </p:nvSpPr>
        <p:spPr>
          <a:xfrm>
            <a:off x="403651" y="4725399"/>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grpSp>
        <p:nvGrpSpPr>
          <p:cNvPr id="867" name="Google Shape;867;p65"/>
          <p:cNvGrpSpPr/>
          <p:nvPr/>
        </p:nvGrpSpPr>
        <p:grpSpPr>
          <a:xfrm>
            <a:off x="2567478" y="1435850"/>
            <a:ext cx="4037743" cy="1705509"/>
            <a:chOff x="2567477" y="1435848"/>
            <a:chExt cx="4037743" cy="1705509"/>
          </a:xfrm>
        </p:grpSpPr>
        <p:sp>
          <p:nvSpPr>
            <p:cNvPr id="868" name="Google Shape;868;p65"/>
            <p:cNvSpPr/>
            <p:nvPr/>
          </p:nvSpPr>
          <p:spPr>
            <a:xfrm rot="10800000">
              <a:off x="2567477" y="1435848"/>
              <a:ext cx="4037743" cy="1705509"/>
            </a:xfrm>
            <a:custGeom>
              <a:rect b="b" l="l" r="r" t="t"/>
              <a:pathLst>
                <a:path extrusionOk="0" h="1705509" w="4037743">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cap="flat" cmpd="sng" w="793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869" name="Google Shape;869;p65"/>
            <p:cNvSpPr/>
            <p:nvPr/>
          </p:nvSpPr>
          <p:spPr>
            <a:xfrm>
              <a:off x="4133194" y="1749141"/>
              <a:ext cx="2270590" cy="8309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Arial"/>
                <a:buNone/>
              </a:pPr>
              <a:r>
                <a:rPr b="0" i="0" lang="en" sz="4800" u="none" cap="none" strike="noStrike">
                  <a:solidFill>
                    <a:schemeClr val="lt1"/>
                  </a:solidFill>
                  <a:latin typeface="Montserrat"/>
                  <a:ea typeface="Montserrat"/>
                  <a:cs typeface="Montserrat"/>
                  <a:sym typeface="Montserrat"/>
                </a:rPr>
                <a:t>DEMO</a:t>
              </a:r>
              <a:endParaRPr b="0" i="0" sz="1400" u="none" cap="none" strike="noStrike">
                <a:solidFill>
                  <a:srgbClr val="000000"/>
                </a:solidFill>
                <a:latin typeface="Montserrat"/>
                <a:ea typeface="Montserrat"/>
                <a:cs typeface="Montserrat"/>
                <a:sym typeface="Montserrat"/>
              </a:endParaRPr>
            </a:p>
          </p:txBody>
        </p:sp>
        <p:sp>
          <p:nvSpPr>
            <p:cNvPr id="870" name="Google Shape;870;p65"/>
            <p:cNvSpPr/>
            <p:nvPr/>
          </p:nvSpPr>
          <p:spPr>
            <a:xfrm>
              <a:off x="2608933" y="1477847"/>
              <a:ext cx="1371600" cy="1371816"/>
            </a:xfrm>
            <a:custGeom>
              <a:rect b="b" l="l" r="r" t="t"/>
              <a:pathLst>
                <a:path extrusionOk="0" h="1357149" w="1356935">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871" name="Google Shape;871;p65"/>
            <p:cNvSpPr/>
            <p:nvPr/>
          </p:nvSpPr>
          <p:spPr>
            <a:xfrm rot="5400000">
              <a:off x="3215081" y="2120452"/>
              <a:ext cx="1421316" cy="77506"/>
            </a:xfrm>
            <a:custGeom>
              <a:rect b="b" l="l" r="r" t="t"/>
              <a:pathLst>
                <a:path extrusionOk="0" h="368" w="6135">
                  <a:moveTo>
                    <a:pt x="0" y="0"/>
                  </a:moveTo>
                  <a:lnTo>
                    <a:pt x="2726" y="0"/>
                  </a:lnTo>
                  <a:lnTo>
                    <a:pt x="3090" y="368"/>
                  </a:lnTo>
                  <a:lnTo>
                    <a:pt x="3440" y="0"/>
                  </a:lnTo>
                  <a:lnTo>
                    <a:pt x="6135" y="0"/>
                  </a:lnTo>
                </a:path>
              </a:pathLst>
            </a:custGeom>
            <a:noFill/>
            <a:ln cap="rnd" cmpd="sng" w="381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66666"/>
                </a:solidFill>
                <a:latin typeface="Arial"/>
                <a:ea typeface="Arial"/>
                <a:cs typeface="Arial"/>
                <a:sym typeface="Arial"/>
              </a:endParaRPr>
            </a:p>
          </p:txBody>
        </p:sp>
        <p:sp>
          <p:nvSpPr>
            <p:cNvPr id="872" name="Google Shape;872;p65"/>
            <p:cNvSpPr/>
            <p:nvPr/>
          </p:nvSpPr>
          <p:spPr>
            <a:xfrm>
              <a:off x="2988945" y="1860769"/>
              <a:ext cx="596912" cy="596871"/>
            </a:xfrm>
            <a:custGeom>
              <a:rect b="b" l="l" r="r" t="t"/>
              <a:pathLst>
                <a:path extrusionOk="0" h="21057" w="20954">
                  <a:moveTo>
                    <a:pt x="17610" y="7168"/>
                  </a:moveTo>
                  <a:cubicBezTo>
                    <a:pt x="16256" y="7168"/>
                    <a:pt x="15158" y="6064"/>
                    <a:pt x="15158" y="4703"/>
                  </a:cubicBezTo>
                  <a:cubicBezTo>
                    <a:pt x="15158" y="3343"/>
                    <a:pt x="16256" y="2239"/>
                    <a:pt x="17610" y="2239"/>
                  </a:cubicBezTo>
                  <a:cubicBezTo>
                    <a:pt x="18964" y="2239"/>
                    <a:pt x="20062" y="3343"/>
                    <a:pt x="20062" y="4703"/>
                  </a:cubicBezTo>
                  <a:cubicBezTo>
                    <a:pt x="20062" y="6064"/>
                    <a:pt x="18964" y="7168"/>
                    <a:pt x="17610" y="7168"/>
                  </a:cubicBezTo>
                  <a:close/>
                  <a:moveTo>
                    <a:pt x="10700" y="6262"/>
                  </a:moveTo>
                  <a:lnTo>
                    <a:pt x="10700" y="3807"/>
                  </a:lnTo>
                  <a:cubicBezTo>
                    <a:pt x="10700" y="2941"/>
                    <a:pt x="10001" y="2239"/>
                    <a:pt x="9139" y="2239"/>
                  </a:cubicBezTo>
                  <a:cubicBezTo>
                    <a:pt x="8278" y="2239"/>
                    <a:pt x="7579" y="2941"/>
                    <a:pt x="7579" y="3807"/>
                  </a:cubicBezTo>
                  <a:lnTo>
                    <a:pt x="7579" y="6262"/>
                  </a:lnTo>
                  <a:cubicBezTo>
                    <a:pt x="7225" y="6034"/>
                    <a:pt x="6924" y="5732"/>
                    <a:pt x="6698" y="5376"/>
                  </a:cubicBezTo>
                  <a:cubicBezTo>
                    <a:pt x="5836" y="4021"/>
                    <a:pt x="6230" y="2220"/>
                    <a:pt x="7579" y="1354"/>
                  </a:cubicBezTo>
                  <a:cubicBezTo>
                    <a:pt x="8928" y="488"/>
                    <a:pt x="10720" y="884"/>
                    <a:pt x="11581" y="2240"/>
                  </a:cubicBezTo>
                  <a:cubicBezTo>
                    <a:pt x="12443" y="3595"/>
                    <a:pt x="12049" y="5396"/>
                    <a:pt x="10700" y="6262"/>
                  </a:cubicBezTo>
                  <a:close/>
                  <a:moveTo>
                    <a:pt x="11083" y="8128"/>
                  </a:moveTo>
                  <a:cubicBezTo>
                    <a:pt x="11390" y="7981"/>
                    <a:pt x="11758" y="8090"/>
                    <a:pt x="11937" y="8381"/>
                  </a:cubicBezTo>
                  <a:lnTo>
                    <a:pt x="12037" y="8542"/>
                  </a:lnTo>
                  <a:lnTo>
                    <a:pt x="12037" y="9856"/>
                  </a:lnTo>
                  <a:cubicBezTo>
                    <a:pt x="12037" y="10453"/>
                    <a:pt x="12929" y="10453"/>
                    <a:pt x="12929" y="9856"/>
                  </a:cubicBezTo>
                  <a:lnTo>
                    <a:pt x="12929" y="8837"/>
                  </a:lnTo>
                  <a:lnTo>
                    <a:pt x="13211" y="8635"/>
                  </a:lnTo>
                  <a:cubicBezTo>
                    <a:pt x="13315" y="8561"/>
                    <a:pt x="13439" y="8518"/>
                    <a:pt x="13567" y="8512"/>
                  </a:cubicBezTo>
                  <a:cubicBezTo>
                    <a:pt x="13936" y="8495"/>
                    <a:pt x="14249" y="8782"/>
                    <a:pt x="14266" y="9153"/>
                  </a:cubicBezTo>
                  <a:lnTo>
                    <a:pt x="14274" y="9318"/>
                  </a:lnTo>
                  <a:cubicBezTo>
                    <a:pt x="14269" y="9347"/>
                    <a:pt x="14266" y="9377"/>
                    <a:pt x="14266" y="9408"/>
                  </a:cubicBezTo>
                  <a:lnTo>
                    <a:pt x="14266" y="10752"/>
                  </a:lnTo>
                  <a:cubicBezTo>
                    <a:pt x="14266" y="11349"/>
                    <a:pt x="15158" y="11349"/>
                    <a:pt x="15158" y="10752"/>
                  </a:cubicBezTo>
                  <a:lnTo>
                    <a:pt x="15158" y="10105"/>
                  </a:lnTo>
                  <a:lnTo>
                    <a:pt x="15542" y="9920"/>
                  </a:lnTo>
                  <a:cubicBezTo>
                    <a:pt x="15631" y="9878"/>
                    <a:pt x="15728" y="9856"/>
                    <a:pt x="15827" y="9856"/>
                  </a:cubicBezTo>
                  <a:cubicBezTo>
                    <a:pt x="16196" y="9856"/>
                    <a:pt x="16496" y="10157"/>
                    <a:pt x="16496" y="10528"/>
                  </a:cubicBezTo>
                  <a:lnTo>
                    <a:pt x="16492" y="15231"/>
                  </a:lnTo>
                  <a:cubicBezTo>
                    <a:pt x="16392" y="17964"/>
                    <a:pt x="14130" y="20161"/>
                    <a:pt x="11369" y="20161"/>
                  </a:cubicBezTo>
                  <a:cubicBezTo>
                    <a:pt x="9834" y="20163"/>
                    <a:pt x="8380" y="19472"/>
                    <a:pt x="7407" y="18280"/>
                  </a:cubicBezTo>
                  <a:cubicBezTo>
                    <a:pt x="6033" y="16208"/>
                    <a:pt x="5350" y="14765"/>
                    <a:pt x="5350" y="14112"/>
                  </a:cubicBezTo>
                  <a:cubicBezTo>
                    <a:pt x="5350" y="12649"/>
                    <a:pt x="6371" y="10769"/>
                    <a:pt x="7579" y="9672"/>
                  </a:cubicBezTo>
                  <a:lnTo>
                    <a:pt x="7579" y="12544"/>
                  </a:lnTo>
                  <a:cubicBezTo>
                    <a:pt x="7579" y="12792"/>
                    <a:pt x="7779" y="12992"/>
                    <a:pt x="8025" y="12992"/>
                  </a:cubicBezTo>
                  <a:cubicBezTo>
                    <a:pt x="8271" y="12992"/>
                    <a:pt x="8471" y="12792"/>
                    <a:pt x="8471" y="12544"/>
                  </a:cubicBezTo>
                  <a:lnTo>
                    <a:pt x="8471" y="3807"/>
                  </a:lnTo>
                  <a:cubicBezTo>
                    <a:pt x="8471" y="3436"/>
                    <a:pt x="8770" y="3135"/>
                    <a:pt x="9139" y="3135"/>
                  </a:cubicBezTo>
                  <a:cubicBezTo>
                    <a:pt x="9509" y="3135"/>
                    <a:pt x="9808" y="3436"/>
                    <a:pt x="9808" y="3807"/>
                  </a:cubicBezTo>
                  <a:lnTo>
                    <a:pt x="9808" y="9408"/>
                  </a:lnTo>
                  <a:cubicBezTo>
                    <a:pt x="9808" y="9655"/>
                    <a:pt x="10008" y="9856"/>
                    <a:pt x="10254" y="9856"/>
                  </a:cubicBezTo>
                  <a:cubicBezTo>
                    <a:pt x="10500" y="9856"/>
                    <a:pt x="10700" y="9655"/>
                    <a:pt x="10700" y="9408"/>
                  </a:cubicBezTo>
                  <a:lnTo>
                    <a:pt x="10700" y="8310"/>
                  </a:lnTo>
                  <a:cubicBezTo>
                    <a:pt x="10700" y="8310"/>
                    <a:pt x="11083" y="8128"/>
                    <a:pt x="11083" y="8128"/>
                  </a:cubicBezTo>
                  <a:close/>
                  <a:moveTo>
                    <a:pt x="2452" y="10752"/>
                  </a:moveTo>
                  <a:cubicBezTo>
                    <a:pt x="1590" y="10752"/>
                    <a:pt x="892" y="10050"/>
                    <a:pt x="892" y="9184"/>
                  </a:cubicBezTo>
                  <a:cubicBezTo>
                    <a:pt x="892" y="8318"/>
                    <a:pt x="1590" y="7616"/>
                    <a:pt x="2452" y="7616"/>
                  </a:cubicBezTo>
                  <a:cubicBezTo>
                    <a:pt x="3314" y="7616"/>
                    <a:pt x="4012" y="8318"/>
                    <a:pt x="4012" y="9184"/>
                  </a:cubicBezTo>
                  <a:cubicBezTo>
                    <a:pt x="4012" y="10050"/>
                    <a:pt x="3314" y="10752"/>
                    <a:pt x="2452" y="10752"/>
                  </a:cubicBezTo>
                  <a:close/>
                  <a:moveTo>
                    <a:pt x="18298" y="1413"/>
                  </a:moveTo>
                  <a:cubicBezTo>
                    <a:pt x="16491" y="1030"/>
                    <a:pt x="14718" y="2193"/>
                    <a:pt x="14338" y="4009"/>
                  </a:cubicBezTo>
                  <a:lnTo>
                    <a:pt x="12929" y="3832"/>
                  </a:lnTo>
                  <a:cubicBezTo>
                    <a:pt x="12933" y="3197"/>
                    <a:pt x="12779" y="2572"/>
                    <a:pt x="12481" y="2012"/>
                  </a:cubicBezTo>
                  <a:cubicBezTo>
                    <a:pt x="11493" y="158"/>
                    <a:pt x="9197" y="-541"/>
                    <a:pt x="7351" y="451"/>
                  </a:cubicBezTo>
                  <a:cubicBezTo>
                    <a:pt x="5506" y="1444"/>
                    <a:pt x="4811" y="3752"/>
                    <a:pt x="5799" y="5606"/>
                  </a:cubicBezTo>
                  <a:lnTo>
                    <a:pt x="3859" y="7165"/>
                  </a:lnTo>
                  <a:cubicBezTo>
                    <a:pt x="3029" y="6581"/>
                    <a:pt x="1925" y="6570"/>
                    <a:pt x="1084" y="7139"/>
                  </a:cubicBezTo>
                  <a:cubicBezTo>
                    <a:pt x="-40" y="7899"/>
                    <a:pt x="-338" y="9430"/>
                    <a:pt x="418" y="10559"/>
                  </a:cubicBezTo>
                  <a:cubicBezTo>
                    <a:pt x="1173" y="11688"/>
                    <a:pt x="2697" y="11988"/>
                    <a:pt x="3821" y="11228"/>
                  </a:cubicBezTo>
                  <a:cubicBezTo>
                    <a:pt x="4945" y="10469"/>
                    <a:pt x="5243" y="8938"/>
                    <a:pt x="4487" y="7808"/>
                  </a:cubicBezTo>
                  <a:lnTo>
                    <a:pt x="6311" y="6342"/>
                  </a:lnTo>
                  <a:cubicBezTo>
                    <a:pt x="6664" y="6739"/>
                    <a:pt x="7096" y="7059"/>
                    <a:pt x="7579" y="7279"/>
                  </a:cubicBezTo>
                  <a:lnTo>
                    <a:pt x="7579" y="7279"/>
                  </a:lnTo>
                  <a:lnTo>
                    <a:pt x="7579" y="8529"/>
                  </a:lnTo>
                  <a:cubicBezTo>
                    <a:pt x="5889" y="9697"/>
                    <a:pt x="4458" y="12185"/>
                    <a:pt x="4458" y="14112"/>
                  </a:cubicBezTo>
                  <a:cubicBezTo>
                    <a:pt x="4458" y="15033"/>
                    <a:pt x="5231" y="16613"/>
                    <a:pt x="6665" y="18776"/>
                  </a:cubicBezTo>
                  <a:lnTo>
                    <a:pt x="6719" y="18849"/>
                  </a:lnTo>
                  <a:cubicBezTo>
                    <a:pt x="7861" y="20249"/>
                    <a:pt x="9568" y="21059"/>
                    <a:pt x="11369" y="21057"/>
                  </a:cubicBezTo>
                  <a:cubicBezTo>
                    <a:pt x="14601" y="21057"/>
                    <a:pt x="17265" y="18486"/>
                    <a:pt x="17383" y="15265"/>
                  </a:cubicBezTo>
                  <a:lnTo>
                    <a:pt x="17387" y="10529"/>
                  </a:lnTo>
                  <a:cubicBezTo>
                    <a:pt x="17387" y="10296"/>
                    <a:pt x="17336" y="10065"/>
                    <a:pt x="17236" y="9855"/>
                  </a:cubicBezTo>
                  <a:cubicBezTo>
                    <a:pt x="16866" y="9072"/>
                    <a:pt x="15935" y="8740"/>
                    <a:pt x="15157" y="9112"/>
                  </a:cubicBezTo>
                  <a:cubicBezTo>
                    <a:pt x="15143" y="8811"/>
                    <a:pt x="15043" y="8520"/>
                    <a:pt x="14869" y="8274"/>
                  </a:cubicBezTo>
                  <a:cubicBezTo>
                    <a:pt x="14370" y="7569"/>
                    <a:pt x="13395" y="7404"/>
                    <a:pt x="12693" y="7906"/>
                  </a:cubicBezTo>
                  <a:cubicBezTo>
                    <a:pt x="12274" y="7229"/>
                    <a:pt x="11416" y="6977"/>
                    <a:pt x="10700" y="7319"/>
                  </a:cubicBezTo>
                  <a:lnTo>
                    <a:pt x="10700" y="7279"/>
                  </a:lnTo>
                  <a:cubicBezTo>
                    <a:pt x="11758" y="6797"/>
                    <a:pt x="12539" y="5855"/>
                    <a:pt x="12819" y="4721"/>
                  </a:cubicBezTo>
                  <a:lnTo>
                    <a:pt x="14272" y="4904"/>
                  </a:lnTo>
                  <a:cubicBezTo>
                    <a:pt x="14363" y="6414"/>
                    <a:pt x="15448" y="7678"/>
                    <a:pt x="16922" y="7989"/>
                  </a:cubicBezTo>
                  <a:cubicBezTo>
                    <a:pt x="18729" y="8371"/>
                    <a:pt x="20502" y="7209"/>
                    <a:pt x="20882" y="5393"/>
                  </a:cubicBezTo>
                  <a:cubicBezTo>
                    <a:pt x="21262" y="3577"/>
                    <a:pt x="20105" y="1795"/>
                    <a:pt x="18298" y="1413"/>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grpSp>
      <p:sp>
        <p:nvSpPr>
          <p:cNvPr id="873" name="Google Shape;873;p6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5"/>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875" name="Google Shape;875;p65"/>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Intro">
  <p:cSld name="Video Intro">
    <p:bg>
      <p:bgPr>
        <a:solidFill>
          <a:schemeClr val="dk1"/>
        </a:solidFill>
      </p:bgPr>
    </p:bg>
    <p:spTree>
      <p:nvGrpSpPr>
        <p:cNvPr id="876" name="Shape 876"/>
        <p:cNvGrpSpPr/>
        <p:nvPr/>
      </p:nvGrpSpPr>
      <p:grpSpPr>
        <a:xfrm>
          <a:off x="0" y="0"/>
          <a:ext cx="0" cy="0"/>
          <a:chOff x="0" y="0"/>
          <a:chExt cx="0" cy="0"/>
        </a:xfrm>
      </p:grpSpPr>
      <p:sp>
        <p:nvSpPr>
          <p:cNvPr id="877" name="Google Shape;877;p66"/>
          <p:cNvSpPr txBox="1"/>
          <p:nvPr>
            <p:ph idx="1" type="body"/>
          </p:nvPr>
        </p:nvSpPr>
        <p:spPr>
          <a:xfrm>
            <a:off x="403650" y="3304050"/>
            <a:ext cx="8319900" cy="70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SzPts val="2800"/>
              <a:buNone/>
              <a:defRPr sz="2800">
                <a:solidFill>
                  <a:schemeClr val="lt1"/>
                </a:solidFill>
              </a:defRPr>
            </a:lvl1pPr>
            <a:lvl2pPr indent="-228600" lvl="1" marL="914400" algn="l">
              <a:lnSpc>
                <a:spcPct val="100000"/>
              </a:lnSpc>
              <a:spcBef>
                <a:spcPts val="600"/>
              </a:spcBef>
              <a:spcAft>
                <a:spcPts val="0"/>
              </a:spcAft>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8" name="Google Shape;878;p66"/>
          <p:cNvSpPr txBox="1"/>
          <p:nvPr>
            <p:ph idx="11" type="ftr"/>
          </p:nvPr>
        </p:nvSpPr>
        <p:spPr>
          <a:xfrm>
            <a:off x="403651" y="4725398"/>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grpSp>
        <p:nvGrpSpPr>
          <p:cNvPr id="879" name="Google Shape;879;p66"/>
          <p:cNvGrpSpPr/>
          <p:nvPr/>
        </p:nvGrpSpPr>
        <p:grpSpPr>
          <a:xfrm>
            <a:off x="2567478" y="1435850"/>
            <a:ext cx="4037743" cy="1705509"/>
            <a:chOff x="2567477" y="1435848"/>
            <a:chExt cx="4037743" cy="1705509"/>
          </a:xfrm>
        </p:grpSpPr>
        <p:sp>
          <p:nvSpPr>
            <p:cNvPr id="880" name="Google Shape;880;p66"/>
            <p:cNvSpPr/>
            <p:nvPr/>
          </p:nvSpPr>
          <p:spPr>
            <a:xfrm rot="10800000">
              <a:off x="2567477" y="1435848"/>
              <a:ext cx="4037743" cy="1705509"/>
            </a:xfrm>
            <a:custGeom>
              <a:rect b="b" l="l" r="r" t="t"/>
              <a:pathLst>
                <a:path extrusionOk="0" h="1705509" w="4037743">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cap="flat" cmpd="sng" w="793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881" name="Google Shape;881;p66"/>
            <p:cNvSpPr/>
            <p:nvPr/>
          </p:nvSpPr>
          <p:spPr>
            <a:xfrm>
              <a:off x="4133194" y="1749141"/>
              <a:ext cx="2270590" cy="8309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Arial"/>
                <a:buNone/>
              </a:pPr>
              <a:r>
                <a:rPr b="0" i="0" lang="en" sz="4800" u="none" cap="none" strike="noStrike">
                  <a:solidFill>
                    <a:schemeClr val="lt1"/>
                  </a:solidFill>
                  <a:latin typeface="Montserrat"/>
                  <a:ea typeface="Montserrat"/>
                  <a:cs typeface="Montserrat"/>
                  <a:sym typeface="Montserrat"/>
                </a:rPr>
                <a:t>VIDEO</a:t>
              </a:r>
              <a:endParaRPr b="0" i="0" sz="1400" u="none" cap="none" strike="noStrike">
                <a:solidFill>
                  <a:srgbClr val="000000"/>
                </a:solidFill>
                <a:latin typeface="Montserrat"/>
                <a:ea typeface="Montserrat"/>
                <a:cs typeface="Montserrat"/>
                <a:sym typeface="Montserrat"/>
              </a:endParaRPr>
            </a:p>
          </p:txBody>
        </p:sp>
        <p:sp>
          <p:nvSpPr>
            <p:cNvPr id="882" name="Google Shape;882;p66"/>
            <p:cNvSpPr/>
            <p:nvPr/>
          </p:nvSpPr>
          <p:spPr>
            <a:xfrm>
              <a:off x="2608933" y="1477847"/>
              <a:ext cx="1371600" cy="1371816"/>
            </a:xfrm>
            <a:custGeom>
              <a:rect b="b" l="l" r="r" t="t"/>
              <a:pathLst>
                <a:path extrusionOk="0" h="1357149" w="1356935">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anchorCtr="0" anchor="ctr" bIns="45700" lIns="91425" spcFirstLastPara="1" rIns="91425" wrap="square" tIns="45700">
              <a:noAutofit/>
            </a:bodyPr>
            <a:lstStyle/>
            <a:p>
              <a:pPr indent="-91438" lvl="0" marL="91438"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883" name="Google Shape;883;p66"/>
            <p:cNvSpPr/>
            <p:nvPr/>
          </p:nvSpPr>
          <p:spPr>
            <a:xfrm rot="5400000">
              <a:off x="3215081" y="2120452"/>
              <a:ext cx="1421316" cy="77506"/>
            </a:xfrm>
            <a:custGeom>
              <a:rect b="b" l="l" r="r" t="t"/>
              <a:pathLst>
                <a:path extrusionOk="0" h="368" w="6135">
                  <a:moveTo>
                    <a:pt x="0" y="0"/>
                  </a:moveTo>
                  <a:lnTo>
                    <a:pt x="2726" y="0"/>
                  </a:lnTo>
                  <a:lnTo>
                    <a:pt x="3090" y="368"/>
                  </a:lnTo>
                  <a:lnTo>
                    <a:pt x="3440" y="0"/>
                  </a:lnTo>
                  <a:lnTo>
                    <a:pt x="6135" y="0"/>
                  </a:lnTo>
                </a:path>
              </a:pathLst>
            </a:custGeom>
            <a:noFill/>
            <a:ln cap="rnd" cmpd="sng" w="3810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66666"/>
                </a:solidFill>
                <a:latin typeface="Arial"/>
                <a:ea typeface="Arial"/>
                <a:cs typeface="Arial"/>
                <a:sym typeface="Arial"/>
              </a:endParaRPr>
            </a:p>
          </p:txBody>
        </p:sp>
        <p:sp>
          <p:nvSpPr>
            <p:cNvPr id="884" name="Google Shape;884;p66"/>
            <p:cNvSpPr/>
            <p:nvPr/>
          </p:nvSpPr>
          <p:spPr>
            <a:xfrm>
              <a:off x="2958325" y="1854405"/>
              <a:ext cx="609600" cy="609600"/>
            </a:xfrm>
            <a:custGeom>
              <a:rect b="b" l="l" r="r" t="t"/>
              <a:pathLst>
                <a:path extrusionOk="0" h="21600" w="21600">
                  <a:moveTo>
                    <a:pt x="15053" y="10386"/>
                  </a:moveTo>
                  <a:lnTo>
                    <a:pt x="15053" y="10391"/>
                  </a:lnTo>
                  <a:cubicBezTo>
                    <a:pt x="15205" y="10473"/>
                    <a:pt x="15300" y="10631"/>
                    <a:pt x="15300" y="10802"/>
                  </a:cubicBezTo>
                  <a:cubicBezTo>
                    <a:pt x="15300" y="10974"/>
                    <a:pt x="15205" y="11132"/>
                    <a:pt x="15053" y="11214"/>
                  </a:cubicBezTo>
                  <a:lnTo>
                    <a:pt x="8821" y="14779"/>
                  </a:lnTo>
                  <a:cubicBezTo>
                    <a:pt x="8674" y="14871"/>
                    <a:pt x="8487" y="14874"/>
                    <a:pt x="8336" y="14788"/>
                  </a:cubicBezTo>
                  <a:cubicBezTo>
                    <a:pt x="8186" y="14702"/>
                    <a:pt x="8095" y="14541"/>
                    <a:pt x="8100" y="14368"/>
                  </a:cubicBezTo>
                  <a:lnTo>
                    <a:pt x="8100" y="7232"/>
                  </a:lnTo>
                  <a:cubicBezTo>
                    <a:pt x="8095" y="7060"/>
                    <a:pt x="8186" y="6899"/>
                    <a:pt x="8336" y="6812"/>
                  </a:cubicBezTo>
                  <a:cubicBezTo>
                    <a:pt x="8487" y="6726"/>
                    <a:pt x="8674" y="6730"/>
                    <a:pt x="8821" y="6821"/>
                  </a:cubicBezTo>
                  <a:cubicBezTo>
                    <a:pt x="8821" y="6821"/>
                    <a:pt x="15053" y="10386"/>
                    <a:pt x="15053" y="10386"/>
                  </a:cubicBezTo>
                  <a:close/>
                  <a:moveTo>
                    <a:pt x="10800" y="20700"/>
                  </a:moveTo>
                  <a:cubicBezTo>
                    <a:pt x="16268" y="20700"/>
                    <a:pt x="20700" y="16267"/>
                    <a:pt x="20700" y="10800"/>
                  </a:cubicBezTo>
                  <a:cubicBezTo>
                    <a:pt x="20700" y="5332"/>
                    <a:pt x="16268" y="900"/>
                    <a:pt x="10800" y="900"/>
                  </a:cubicBezTo>
                  <a:cubicBezTo>
                    <a:pt x="5333" y="900"/>
                    <a:pt x="900" y="5332"/>
                    <a:pt x="900" y="10800"/>
                  </a:cubicBezTo>
                  <a:cubicBezTo>
                    <a:pt x="900" y="16267"/>
                    <a:pt x="5333" y="20700"/>
                    <a:pt x="10800" y="20700"/>
                  </a:cubicBezTo>
                  <a:close/>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grpSp>
      <p:sp>
        <p:nvSpPr>
          <p:cNvPr id="885" name="Google Shape;885;p6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6"/>
          <p:cNvSpPr txBox="1"/>
          <p:nvPr>
            <p:ph idx="12" type="sldNum"/>
          </p:nvPr>
        </p:nvSpPr>
        <p:spPr>
          <a:xfrm>
            <a:off x="8723425" y="4749850"/>
            <a:ext cx="382200" cy="291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lt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887" name="Google Shape;887;p66"/>
          <p:cNvPicPr preferRelativeResize="0"/>
          <p:nvPr/>
        </p:nvPicPr>
        <p:blipFill>
          <a:blip r:embed="rId2">
            <a:alphaModFix/>
          </a:blip>
          <a:stretch>
            <a:fillRect/>
          </a:stretch>
        </p:blipFill>
        <p:spPr>
          <a:xfrm>
            <a:off x="186950" y="4838524"/>
            <a:ext cx="142698" cy="98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_Q&amp;A">
  <p:cSld name="Built for the Future_Thank You_Q&amp;A">
    <p:bg>
      <p:bgPr>
        <a:solidFill>
          <a:schemeClr val="dk1"/>
        </a:solidFill>
      </p:bgPr>
    </p:bg>
    <p:spTree>
      <p:nvGrpSpPr>
        <p:cNvPr id="888" name="Shape 888"/>
        <p:cNvGrpSpPr/>
        <p:nvPr/>
      </p:nvGrpSpPr>
      <p:grpSpPr>
        <a:xfrm>
          <a:off x="0" y="0"/>
          <a:ext cx="0" cy="0"/>
          <a:chOff x="0" y="0"/>
          <a:chExt cx="0" cy="0"/>
        </a:xfrm>
      </p:grpSpPr>
      <p:sp>
        <p:nvSpPr>
          <p:cNvPr id="889" name="Google Shape;889;p67"/>
          <p:cNvSpPr txBox="1"/>
          <p:nvPr>
            <p:ph idx="1" type="subTitle"/>
          </p:nvPr>
        </p:nvSpPr>
        <p:spPr>
          <a:xfrm>
            <a:off x="1371600" y="2119323"/>
            <a:ext cx="6400800" cy="769441"/>
          </a:xfrm>
          <a:prstGeom prst="rect">
            <a:avLst/>
          </a:prstGeom>
          <a:noFill/>
          <a:ln>
            <a:noFill/>
          </a:ln>
        </p:spPr>
        <p:txBody>
          <a:bodyPr anchorCtr="0" anchor="t" bIns="45700" lIns="91425" spcFirstLastPara="1" rIns="91425" wrap="square" tIns="45700">
            <a:spAutoFit/>
          </a:bodyPr>
          <a:lstStyle>
            <a:lvl1pPr lvl="0" algn="ctr">
              <a:lnSpc>
                <a:spcPct val="100000"/>
              </a:lnSpc>
              <a:spcBef>
                <a:spcPts val="600"/>
              </a:spcBef>
              <a:spcAft>
                <a:spcPts val="0"/>
              </a:spcAft>
              <a:buSzPts val="4400"/>
              <a:buFont typeface="Montserrat Thin"/>
              <a:buNone/>
              <a:defRPr sz="4400">
                <a:solidFill>
                  <a:schemeClr val="lt1"/>
                </a:solidFill>
                <a:latin typeface="Montserrat Thin"/>
                <a:ea typeface="Montserrat Thin"/>
                <a:cs typeface="Montserrat Thin"/>
                <a:sym typeface="Montserrat Thin"/>
              </a:defRPr>
            </a:lvl1pPr>
            <a:lvl2pPr lvl="1" algn="l">
              <a:lnSpc>
                <a:spcPct val="100000"/>
              </a:lnSpc>
              <a:spcBef>
                <a:spcPts val="600"/>
              </a:spcBef>
              <a:spcAft>
                <a:spcPts val="0"/>
              </a:spcAft>
              <a:buSzPts val="1800"/>
              <a:buFont typeface="Montserrat Thin"/>
              <a:buChar char="‒"/>
              <a:defRPr>
                <a:latin typeface="Montserrat Thin"/>
                <a:ea typeface="Montserrat Thin"/>
                <a:cs typeface="Montserrat Thin"/>
                <a:sym typeface="Montserrat Thin"/>
              </a:defRPr>
            </a:lvl2pPr>
            <a:lvl3pPr lvl="2" algn="l">
              <a:lnSpc>
                <a:spcPct val="100000"/>
              </a:lnSpc>
              <a:spcBef>
                <a:spcPts val="600"/>
              </a:spcBef>
              <a:spcAft>
                <a:spcPts val="0"/>
              </a:spcAft>
              <a:buSzPts val="1800"/>
              <a:buFont typeface="Montserrat Thin"/>
              <a:buChar char="•"/>
              <a:defRPr>
                <a:latin typeface="Montserrat Thin"/>
                <a:ea typeface="Montserrat Thin"/>
                <a:cs typeface="Montserrat Thin"/>
                <a:sym typeface="Montserrat Thin"/>
              </a:defRPr>
            </a:lvl3pPr>
            <a:lvl4pPr lvl="3" algn="l">
              <a:lnSpc>
                <a:spcPct val="100000"/>
              </a:lnSpc>
              <a:spcBef>
                <a:spcPts val="600"/>
              </a:spcBef>
              <a:spcAft>
                <a:spcPts val="0"/>
              </a:spcAft>
              <a:buSzPts val="1800"/>
              <a:buFont typeface="Montserrat Thin"/>
              <a:buChar char="–"/>
              <a:defRPr>
                <a:latin typeface="Montserrat Thin"/>
                <a:ea typeface="Montserrat Thin"/>
                <a:cs typeface="Montserrat Thin"/>
                <a:sym typeface="Montserrat Thin"/>
              </a:defRPr>
            </a:lvl4pPr>
            <a:lvl5pPr lvl="4" algn="l">
              <a:lnSpc>
                <a:spcPct val="100000"/>
              </a:lnSpc>
              <a:spcBef>
                <a:spcPts val="360"/>
              </a:spcBef>
              <a:spcAft>
                <a:spcPts val="0"/>
              </a:spcAft>
              <a:buSzPts val="1800"/>
              <a:buFont typeface="Montserrat Thin"/>
              <a:buChar char="»"/>
              <a:defRPr>
                <a:latin typeface="Montserrat Thin"/>
                <a:ea typeface="Montserrat Thin"/>
                <a:cs typeface="Montserrat Thin"/>
                <a:sym typeface="Montserrat Thin"/>
              </a:defRPr>
            </a:lvl5pPr>
            <a:lvl6pPr lvl="5" algn="l">
              <a:lnSpc>
                <a:spcPct val="100000"/>
              </a:lnSpc>
              <a:spcBef>
                <a:spcPts val="360"/>
              </a:spcBef>
              <a:spcAft>
                <a:spcPts val="0"/>
              </a:spcAft>
              <a:buClr>
                <a:schemeClr val="dk1"/>
              </a:buClr>
              <a:buSzPts val="1800"/>
              <a:buFont typeface="Montserrat Thin"/>
              <a:buChar char="•"/>
              <a:defRPr>
                <a:latin typeface="Montserrat Thin"/>
                <a:ea typeface="Montserrat Thin"/>
                <a:cs typeface="Montserrat Thin"/>
                <a:sym typeface="Montserrat Thin"/>
              </a:defRPr>
            </a:lvl6pPr>
            <a:lvl7pPr lvl="6" algn="l">
              <a:lnSpc>
                <a:spcPct val="100000"/>
              </a:lnSpc>
              <a:spcBef>
                <a:spcPts val="360"/>
              </a:spcBef>
              <a:spcAft>
                <a:spcPts val="0"/>
              </a:spcAft>
              <a:buClr>
                <a:schemeClr val="dk1"/>
              </a:buClr>
              <a:buSzPts val="1800"/>
              <a:buFont typeface="Montserrat Thin"/>
              <a:buChar char="•"/>
              <a:defRPr>
                <a:latin typeface="Montserrat Thin"/>
                <a:ea typeface="Montserrat Thin"/>
                <a:cs typeface="Montserrat Thin"/>
                <a:sym typeface="Montserrat Thin"/>
              </a:defRPr>
            </a:lvl7pPr>
            <a:lvl8pPr lvl="7" algn="l">
              <a:lnSpc>
                <a:spcPct val="100000"/>
              </a:lnSpc>
              <a:spcBef>
                <a:spcPts val="360"/>
              </a:spcBef>
              <a:spcAft>
                <a:spcPts val="0"/>
              </a:spcAft>
              <a:buClr>
                <a:schemeClr val="dk1"/>
              </a:buClr>
              <a:buSzPts val="1800"/>
              <a:buFont typeface="Montserrat Thin"/>
              <a:buChar char="•"/>
              <a:defRPr>
                <a:latin typeface="Montserrat Thin"/>
                <a:ea typeface="Montserrat Thin"/>
                <a:cs typeface="Montserrat Thin"/>
                <a:sym typeface="Montserrat Thin"/>
              </a:defRPr>
            </a:lvl8pPr>
            <a:lvl9pPr lvl="8" algn="l">
              <a:lnSpc>
                <a:spcPct val="100000"/>
              </a:lnSpc>
              <a:spcBef>
                <a:spcPts val="360"/>
              </a:spcBef>
              <a:spcAft>
                <a:spcPts val="0"/>
              </a:spcAft>
              <a:buClr>
                <a:schemeClr val="dk1"/>
              </a:buClr>
              <a:buSzPts val="1800"/>
              <a:buFont typeface="Montserrat Thin"/>
              <a:buChar char="•"/>
              <a:defRPr>
                <a:latin typeface="Montserrat Thin"/>
                <a:ea typeface="Montserrat Thin"/>
                <a:cs typeface="Montserrat Thin"/>
                <a:sym typeface="Montserrat Thin"/>
              </a:defRPr>
            </a:lvl9pPr>
          </a:lstStyle>
          <a:p/>
        </p:txBody>
      </p:sp>
      <p:sp>
        <p:nvSpPr>
          <p:cNvPr id="890" name="Google Shape;890;p6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892" name="Google Shape;892;p67"/>
          <p:cNvPicPr preferRelativeResize="0"/>
          <p:nvPr/>
        </p:nvPicPr>
        <p:blipFill>
          <a:blip r:embed="rId2">
            <a:alphaModFix/>
          </a:blip>
          <a:stretch>
            <a:fillRect/>
          </a:stretch>
        </p:blipFill>
        <p:spPr>
          <a:xfrm>
            <a:off x="3773357" y="1581537"/>
            <a:ext cx="1543875" cy="454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Title only ">
    <p:spTree>
      <p:nvGrpSpPr>
        <p:cNvPr id="893" name="Shape 893"/>
        <p:cNvGrpSpPr/>
        <p:nvPr/>
      </p:nvGrpSpPr>
      <p:grpSpPr>
        <a:xfrm>
          <a:off x="0" y="0"/>
          <a:ext cx="0" cy="0"/>
          <a:chOff x="0" y="0"/>
          <a:chExt cx="0" cy="0"/>
        </a:xfrm>
      </p:grpSpPr>
      <p:sp>
        <p:nvSpPr>
          <p:cNvPr id="894" name="Google Shape;894;p68"/>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895" name="Google Shape;895;p6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8"/>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97" name="Google Shape;897;p68"/>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8" name="Shape 898"/>
        <p:cNvGrpSpPr/>
        <p:nvPr/>
      </p:nvGrpSpPr>
      <p:grpSpPr>
        <a:xfrm>
          <a:off x="0" y="0"/>
          <a:ext cx="0" cy="0"/>
          <a:chOff x="0" y="0"/>
          <a:chExt cx="0" cy="0"/>
        </a:xfrm>
      </p:grpSpPr>
      <p:sp>
        <p:nvSpPr>
          <p:cNvPr id="899" name="Google Shape;899;p69"/>
          <p:cNvSpPr txBox="1"/>
          <p:nvPr>
            <p:ph idx="1" type="body"/>
          </p:nvPr>
        </p:nvSpPr>
        <p:spPr>
          <a:xfrm>
            <a:off x="403225" y="1233831"/>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900" name="Google Shape;900;p69"/>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01" name="Google Shape;901;p6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9"/>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903" name="Google Shape;903;p69"/>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1_Title only ">
    <p:spTree>
      <p:nvGrpSpPr>
        <p:cNvPr id="904" name="Shape 904"/>
        <p:cNvGrpSpPr/>
        <p:nvPr/>
      </p:nvGrpSpPr>
      <p:grpSpPr>
        <a:xfrm>
          <a:off x="0" y="0"/>
          <a:ext cx="0" cy="0"/>
          <a:chOff x="0" y="0"/>
          <a:chExt cx="0" cy="0"/>
        </a:xfrm>
      </p:grpSpPr>
      <p:sp>
        <p:nvSpPr>
          <p:cNvPr id="905" name="Google Shape;905;p70"/>
          <p:cNvSpPr txBox="1"/>
          <p:nvPr>
            <p:ph idx="12" type="sldNum"/>
          </p:nvPr>
        </p:nvSpPr>
        <p:spPr>
          <a:xfrm>
            <a:off x="8701565" y="295179"/>
            <a:ext cx="1467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906" name="Google Shape;906;p70"/>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07" name="Google Shape;907;p7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0"/>
          <p:cNvSpPr txBox="1"/>
          <p:nvPr>
            <p:ph idx="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909" name="Google Shape;909;p70"/>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8"/>
          <p:cNvSpPr txBox="1"/>
          <p:nvPr>
            <p:ph type="title"/>
          </p:nvPr>
        </p:nvSpPr>
        <p:spPr>
          <a:xfrm>
            <a:off x="403650" y="403975"/>
            <a:ext cx="8319900" cy="540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403650" y="4725400"/>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9" name="Google Shape;49;p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 name="Google Shape;50;p8"/>
          <p:cNvGrpSpPr/>
          <p:nvPr/>
        </p:nvGrpSpPr>
        <p:grpSpPr>
          <a:xfrm>
            <a:off x="404850" y="945325"/>
            <a:ext cx="8321189" cy="204635"/>
            <a:chOff x="-2685080" y="1000304"/>
            <a:chExt cx="14496843" cy="356569"/>
          </a:xfrm>
        </p:grpSpPr>
        <p:cxnSp>
          <p:nvCxnSpPr>
            <p:cNvPr id="51" name="Google Shape;51;p8"/>
            <p:cNvCxnSpPr/>
            <p:nvPr/>
          </p:nvCxnSpPr>
          <p:spPr>
            <a:xfrm>
              <a:off x="-2685080" y="1000304"/>
              <a:ext cx="6906300" cy="0"/>
            </a:xfrm>
            <a:prstGeom prst="straightConnector1">
              <a:avLst/>
            </a:prstGeom>
            <a:noFill/>
            <a:ln cap="flat" cmpd="sng" w="9525">
              <a:solidFill>
                <a:schemeClr val="dk2"/>
              </a:solidFill>
              <a:prstDash val="solid"/>
              <a:round/>
              <a:headEnd len="sm" w="sm" type="none"/>
              <a:tailEnd len="sm" w="sm" type="none"/>
            </a:ln>
          </p:spPr>
        </p:cxnSp>
        <p:cxnSp>
          <p:nvCxnSpPr>
            <p:cNvPr id="52" name="Google Shape;52;p8"/>
            <p:cNvCxnSpPr/>
            <p:nvPr/>
          </p:nvCxnSpPr>
          <p:spPr>
            <a:xfrm>
              <a:off x="4923163" y="1004950"/>
              <a:ext cx="6888600" cy="0"/>
            </a:xfrm>
            <a:prstGeom prst="straightConnector1">
              <a:avLst/>
            </a:prstGeom>
            <a:noFill/>
            <a:ln cap="flat" cmpd="sng" w="9525">
              <a:solidFill>
                <a:schemeClr val="dk2"/>
              </a:solidFill>
              <a:prstDash val="solid"/>
              <a:round/>
              <a:headEnd len="sm" w="sm" type="none"/>
              <a:tailEnd len="sm" w="sm" type="none"/>
            </a:ln>
          </p:spPr>
        </p:cxnSp>
        <p:cxnSp>
          <p:nvCxnSpPr>
            <p:cNvPr id="53" name="Google Shape;53;p8"/>
            <p:cNvCxnSpPr/>
            <p:nvPr/>
          </p:nvCxnSpPr>
          <p:spPr>
            <a:xfrm>
              <a:off x="4215965" y="1002873"/>
              <a:ext cx="359100" cy="354000"/>
            </a:xfrm>
            <a:prstGeom prst="straightConnector1">
              <a:avLst/>
            </a:prstGeom>
            <a:noFill/>
            <a:ln cap="flat" cmpd="sng" w="9525">
              <a:solidFill>
                <a:schemeClr val="dk2"/>
              </a:solidFill>
              <a:prstDash val="solid"/>
              <a:round/>
              <a:headEnd len="sm" w="sm" type="none"/>
              <a:tailEnd len="sm" w="sm" type="none"/>
            </a:ln>
          </p:spPr>
        </p:cxnSp>
        <p:cxnSp>
          <p:nvCxnSpPr>
            <p:cNvPr id="54" name="Google Shape;54;p8"/>
            <p:cNvCxnSpPr/>
            <p:nvPr/>
          </p:nvCxnSpPr>
          <p:spPr>
            <a:xfrm rot="8100000">
              <a:off x="4502072" y="1180563"/>
              <a:ext cx="498086" cy="0"/>
            </a:xfrm>
            <a:prstGeom prst="straightConnector1">
              <a:avLst/>
            </a:prstGeom>
            <a:noFill/>
            <a:ln cap="flat" cmpd="sng" w="9525">
              <a:solidFill>
                <a:schemeClr val="dk2"/>
              </a:solidFill>
              <a:prstDash val="solid"/>
              <a:round/>
              <a:headEnd len="sm" w="sm" type="none"/>
              <a:tailEnd len="sm" w="sm" type="none"/>
            </a:ln>
          </p:spPr>
        </p:cxnSp>
      </p:grpSp>
      <p:sp>
        <p:nvSpPr>
          <p:cNvPr id="55" name="Google Shape;55;p8"/>
          <p:cNvSpPr txBox="1"/>
          <p:nvPr>
            <p:ph idx="12" type="sldNum"/>
          </p:nvPr>
        </p:nvSpPr>
        <p:spPr>
          <a:xfrm>
            <a:off x="8726050" y="4749850"/>
            <a:ext cx="4191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910" name="Shape 910"/>
        <p:cNvGrpSpPr/>
        <p:nvPr/>
      </p:nvGrpSpPr>
      <p:grpSpPr>
        <a:xfrm>
          <a:off x="0" y="0"/>
          <a:ext cx="0" cy="0"/>
          <a:chOff x="0" y="0"/>
          <a:chExt cx="0" cy="0"/>
        </a:xfrm>
      </p:grpSpPr>
      <p:sp>
        <p:nvSpPr>
          <p:cNvPr id="911" name="Google Shape;911;p71"/>
          <p:cNvSpPr txBox="1"/>
          <p:nvPr>
            <p:ph idx="1" type="body"/>
          </p:nvPr>
        </p:nvSpPr>
        <p:spPr>
          <a:xfrm>
            <a:off x="403225" y="1233831"/>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912" name="Google Shape;912;p71"/>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13" name="Google Shape;913;p7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1"/>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915" name="Google Shape;915;p71"/>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16" name="Shape 916"/>
        <p:cNvGrpSpPr/>
        <p:nvPr/>
      </p:nvGrpSpPr>
      <p:grpSpPr>
        <a:xfrm>
          <a:off x="0" y="0"/>
          <a:ext cx="0" cy="0"/>
          <a:chOff x="0" y="0"/>
          <a:chExt cx="0" cy="0"/>
        </a:xfrm>
      </p:grpSpPr>
      <p:sp>
        <p:nvSpPr>
          <p:cNvPr id="917" name="Google Shape;917;p7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2"/>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9" name="Shape 919"/>
        <p:cNvGrpSpPr/>
        <p:nvPr/>
      </p:nvGrpSpPr>
      <p:grpSpPr>
        <a:xfrm>
          <a:off x="0" y="0"/>
          <a:ext cx="0" cy="0"/>
          <a:chOff x="0" y="0"/>
          <a:chExt cx="0" cy="0"/>
        </a:xfrm>
      </p:grpSpPr>
      <p:sp>
        <p:nvSpPr>
          <p:cNvPr id="920" name="Google Shape;920;p73"/>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21" name="Google Shape;921;p7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3"/>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923" name="Google Shape;923;p73"/>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924" name="Shape 924"/>
        <p:cNvGrpSpPr/>
        <p:nvPr/>
      </p:nvGrpSpPr>
      <p:grpSpPr>
        <a:xfrm>
          <a:off x="0" y="0"/>
          <a:ext cx="0" cy="0"/>
          <a:chOff x="0" y="0"/>
          <a:chExt cx="0" cy="0"/>
        </a:xfrm>
      </p:grpSpPr>
      <p:sp>
        <p:nvSpPr>
          <p:cNvPr id="925" name="Google Shape;925;p74"/>
          <p:cNvSpPr/>
          <p:nvPr/>
        </p:nvSpPr>
        <p:spPr>
          <a:xfrm>
            <a:off x="4756150" y="9907"/>
            <a:ext cx="4387800" cy="5039700"/>
          </a:xfrm>
          <a:prstGeom prst="rect">
            <a:avLst/>
          </a:prstGeom>
          <a:solidFill>
            <a:srgbClr val="000000"/>
          </a:solidFill>
          <a:ln cap="flat" cmpd="sng" w="9525">
            <a:solidFill>
              <a:srgbClr val="4D4D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6" name="Google Shape;926;p74"/>
          <p:cNvPicPr preferRelativeResize="0"/>
          <p:nvPr/>
        </p:nvPicPr>
        <p:blipFill rotWithShape="1">
          <a:blip r:embed="rId2">
            <a:alphaModFix/>
          </a:blip>
          <a:srcRect b="22444" l="36406" r="34948" t="26030"/>
          <a:stretch/>
        </p:blipFill>
        <p:spPr>
          <a:xfrm>
            <a:off x="5202400" y="961825"/>
            <a:ext cx="3504927" cy="3407949"/>
          </a:xfrm>
          <a:prstGeom prst="rect">
            <a:avLst/>
          </a:prstGeom>
          <a:noFill/>
          <a:ln>
            <a:noFill/>
          </a:ln>
        </p:spPr>
      </p:pic>
      <p:sp>
        <p:nvSpPr>
          <p:cNvPr id="927" name="Google Shape;927;p74"/>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28" name="Google Shape;928;p7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4"/>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930" name="Google Shape;930;p74"/>
          <p:cNvSpPr txBox="1"/>
          <p:nvPr>
            <p:ph type="title"/>
          </p:nvPr>
        </p:nvSpPr>
        <p:spPr>
          <a:xfrm>
            <a:off x="403650" y="403975"/>
            <a:ext cx="39843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Stacked">
  <p:cSld name="Diagram Stacked">
    <p:spTree>
      <p:nvGrpSpPr>
        <p:cNvPr id="931" name="Shape 931"/>
        <p:cNvGrpSpPr/>
        <p:nvPr/>
      </p:nvGrpSpPr>
      <p:grpSpPr>
        <a:xfrm>
          <a:off x="0" y="0"/>
          <a:ext cx="0" cy="0"/>
          <a:chOff x="0" y="0"/>
          <a:chExt cx="0" cy="0"/>
        </a:xfrm>
      </p:grpSpPr>
      <p:sp>
        <p:nvSpPr>
          <p:cNvPr id="932" name="Google Shape;932;p75"/>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None/>
              <a:defRPr i="0" sz="2800" u="none" cap="none" strike="noStrike">
                <a:solidFill>
                  <a:schemeClr val="accent6"/>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
        <p:nvSpPr>
          <p:cNvPr id="933" name="Google Shape;933;p75"/>
          <p:cNvSpPr txBox="1"/>
          <p:nvPr>
            <p:ph idx="1" type="body"/>
          </p:nvPr>
        </p:nvSpPr>
        <p:spPr>
          <a:xfrm>
            <a:off x="403225" y="1233831"/>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934" name="Google Shape;934;p75"/>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600"/>
              <a:buNone/>
              <a:defRPr>
                <a:solidFill>
                  <a:srgbClr val="9C9C9C"/>
                </a:solidFill>
              </a:defRPr>
            </a:lvl1pPr>
            <a:lvl2pPr lvl="1" rtl="0" algn="l">
              <a:lnSpc>
                <a:spcPct val="100000"/>
              </a:lnSpc>
              <a:spcBef>
                <a:spcPts val="0"/>
              </a:spcBef>
              <a:spcAft>
                <a:spcPts val="0"/>
              </a:spcAft>
              <a:buSzPts val="600"/>
              <a:buNone/>
              <a:defRPr/>
            </a:lvl2pPr>
            <a:lvl3pPr lvl="2" rtl="0" algn="l">
              <a:lnSpc>
                <a:spcPct val="100000"/>
              </a:lnSpc>
              <a:spcBef>
                <a:spcPts val="0"/>
              </a:spcBef>
              <a:spcAft>
                <a:spcPts val="0"/>
              </a:spcAft>
              <a:buSzPts val="600"/>
              <a:buNone/>
              <a:defRPr/>
            </a:lvl3pPr>
            <a:lvl4pPr lvl="3" rtl="0" algn="l">
              <a:lnSpc>
                <a:spcPct val="100000"/>
              </a:lnSpc>
              <a:spcBef>
                <a:spcPts val="0"/>
              </a:spcBef>
              <a:spcAft>
                <a:spcPts val="0"/>
              </a:spcAft>
              <a:buSzPts val="600"/>
              <a:buNone/>
              <a:defRPr/>
            </a:lvl4pPr>
            <a:lvl5pPr lvl="4" rtl="0" algn="l">
              <a:lnSpc>
                <a:spcPct val="100000"/>
              </a:lnSpc>
              <a:spcBef>
                <a:spcPts val="0"/>
              </a:spcBef>
              <a:spcAft>
                <a:spcPts val="0"/>
              </a:spcAft>
              <a:buSzPts val="6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935" name="Google Shape;935;p7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_FooterBar">
  <p:cSld name="White Background_Blue Bar">
    <p:bg>
      <p:bgPr>
        <a:solidFill>
          <a:schemeClr val="lt1"/>
        </a:solidFill>
      </p:bgPr>
    </p:bg>
    <p:spTree>
      <p:nvGrpSpPr>
        <p:cNvPr id="56" name="Shape 56"/>
        <p:cNvGrpSpPr/>
        <p:nvPr/>
      </p:nvGrpSpPr>
      <p:grpSpPr>
        <a:xfrm>
          <a:off x="0" y="0"/>
          <a:ext cx="0" cy="0"/>
          <a:chOff x="0" y="0"/>
          <a:chExt cx="0" cy="0"/>
        </a:xfrm>
      </p:grpSpPr>
      <p:sp>
        <p:nvSpPr>
          <p:cNvPr id="57" name="Google Shape;57;p9"/>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A0A0A0"/>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8" name="Google Shape;58;p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txBox="1"/>
          <p:nvPr>
            <p:ph idx="12" type="sldNum"/>
          </p:nvPr>
        </p:nvSpPr>
        <p:spPr>
          <a:xfrm>
            <a:off x="8723550" y="4749850"/>
            <a:ext cx="381900" cy="274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Title Only_1_1">
    <p:spTree>
      <p:nvGrpSpPr>
        <p:cNvPr id="60" name="Shape 60"/>
        <p:cNvGrpSpPr/>
        <p:nvPr/>
      </p:nvGrpSpPr>
      <p:grpSpPr>
        <a:xfrm>
          <a:off x="0" y="0"/>
          <a:ext cx="0" cy="0"/>
          <a:chOff x="0" y="0"/>
          <a:chExt cx="0" cy="0"/>
        </a:xfrm>
      </p:grpSpPr>
      <p:grpSp>
        <p:nvGrpSpPr>
          <p:cNvPr id="61" name="Google Shape;61;p10"/>
          <p:cNvGrpSpPr/>
          <p:nvPr/>
        </p:nvGrpSpPr>
        <p:grpSpPr>
          <a:xfrm>
            <a:off x="393850" y="410375"/>
            <a:ext cx="8332200" cy="4325825"/>
            <a:chOff x="393850" y="410375"/>
            <a:chExt cx="8332200" cy="4325825"/>
          </a:xfrm>
        </p:grpSpPr>
        <p:cxnSp>
          <p:nvCxnSpPr>
            <p:cNvPr id="62" name="Google Shape;62;p10"/>
            <p:cNvCxnSpPr/>
            <p:nvPr/>
          </p:nvCxnSpPr>
          <p:spPr>
            <a:xfrm>
              <a:off x="1232738"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3" name="Google Shape;63;p10"/>
            <p:cNvCxnSpPr/>
            <p:nvPr/>
          </p:nvCxnSpPr>
          <p:spPr>
            <a:xfrm>
              <a:off x="2065025"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4" name="Google Shape;64;p10"/>
            <p:cNvCxnSpPr/>
            <p:nvPr/>
          </p:nvCxnSpPr>
          <p:spPr>
            <a:xfrm>
              <a:off x="2897313"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5" name="Google Shape;65;p10"/>
            <p:cNvCxnSpPr/>
            <p:nvPr/>
          </p:nvCxnSpPr>
          <p:spPr>
            <a:xfrm>
              <a:off x="3729600"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6" name="Google Shape;66;p10"/>
            <p:cNvCxnSpPr/>
            <p:nvPr/>
          </p:nvCxnSpPr>
          <p:spPr>
            <a:xfrm>
              <a:off x="4561888"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7" name="Google Shape;67;p10"/>
            <p:cNvCxnSpPr/>
            <p:nvPr/>
          </p:nvCxnSpPr>
          <p:spPr>
            <a:xfrm>
              <a:off x="5394175"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8" name="Google Shape;68;p10"/>
            <p:cNvCxnSpPr/>
            <p:nvPr/>
          </p:nvCxnSpPr>
          <p:spPr>
            <a:xfrm>
              <a:off x="6226463"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69" name="Google Shape;69;p10"/>
            <p:cNvCxnSpPr/>
            <p:nvPr/>
          </p:nvCxnSpPr>
          <p:spPr>
            <a:xfrm>
              <a:off x="7058750"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70" name="Google Shape;70;p10"/>
            <p:cNvCxnSpPr/>
            <p:nvPr/>
          </p:nvCxnSpPr>
          <p:spPr>
            <a:xfrm>
              <a:off x="7891038"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71" name="Google Shape;71;p10"/>
            <p:cNvCxnSpPr/>
            <p:nvPr/>
          </p:nvCxnSpPr>
          <p:spPr>
            <a:xfrm>
              <a:off x="400450"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72" name="Google Shape;72;p10"/>
            <p:cNvCxnSpPr/>
            <p:nvPr/>
          </p:nvCxnSpPr>
          <p:spPr>
            <a:xfrm>
              <a:off x="8723325" y="410500"/>
              <a:ext cx="0" cy="4325700"/>
            </a:xfrm>
            <a:prstGeom prst="straightConnector1">
              <a:avLst/>
            </a:prstGeom>
            <a:noFill/>
            <a:ln cap="flat" cmpd="sng" w="9525">
              <a:solidFill>
                <a:srgbClr val="D8D8D8"/>
              </a:solidFill>
              <a:prstDash val="solid"/>
              <a:round/>
              <a:headEnd len="sm" w="sm" type="none"/>
              <a:tailEnd len="sm" w="sm" type="none"/>
            </a:ln>
          </p:spPr>
        </p:cxnSp>
        <p:cxnSp>
          <p:nvCxnSpPr>
            <p:cNvPr id="73" name="Google Shape;73;p10"/>
            <p:cNvCxnSpPr/>
            <p:nvPr/>
          </p:nvCxnSpPr>
          <p:spPr>
            <a:xfrm rot="10800000">
              <a:off x="393850" y="410375"/>
              <a:ext cx="8332200" cy="0"/>
            </a:xfrm>
            <a:prstGeom prst="straightConnector1">
              <a:avLst/>
            </a:prstGeom>
            <a:noFill/>
            <a:ln cap="flat" cmpd="sng" w="9525">
              <a:solidFill>
                <a:srgbClr val="D8D8D8"/>
              </a:solidFill>
              <a:prstDash val="solid"/>
              <a:round/>
              <a:headEnd len="sm" w="sm" type="none"/>
              <a:tailEnd len="sm" w="sm" type="none"/>
            </a:ln>
          </p:spPr>
        </p:cxnSp>
        <p:cxnSp>
          <p:nvCxnSpPr>
            <p:cNvPr id="74" name="Google Shape;74;p10"/>
            <p:cNvCxnSpPr/>
            <p:nvPr/>
          </p:nvCxnSpPr>
          <p:spPr>
            <a:xfrm rot="10800000">
              <a:off x="393850" y="1131346"/>
              <a:ext cx="8332200" cy="0"/>
            </a:xfrm>
            <a:prstGeom prst="straightConnector1">
              <a:avLst/>
            </a:prstGeom>
            <a:noFill/>
            <a:ln cap="flat" cmpd="sng" w="9525">
              <a:solidFill>
                <a:srgbClr val="D8D8D8"/>
              </a:solidFill>
              <a:prstDash val="solid"/>
              <a:round/>
              <a:headEnd len="sm" w="sm" type="none"/>
              <a:tailEnd len="sm" w="sm" type="none"/>
            </a:ln>
          </p:spPr>
        </p:cxnSp>
        <p:cxnSp>
          <p:nvCxnSpPr>
            <p:cNvPr id="75" name="Google Shape;75;p10"/>
            <p:cNvCxnSpPr/>
            <p:nvPr/>
          </p:nvCxnSpPr>
          <p:spPr>
            <a:xfrm rot="10800000">
              <a:off x="393850" y="1852317"/>
              <a:ext cx="8332200" cy="0"/>
            </a:xfrm>
            <a:prstGeom prst="straightConnector1">
              <a:avLst/>
            </a:prstGeom>
            <a:noFill/>
            <a:ln cap="flat" cmpd="sng" w="9525">
              <a:solidFill>
                <a:srgbClr val="D8D8D8"/>
              </a:solidFill>
              <a:prstDash val="solid"/>
              <a:round/>
              <a:headEnd len="sm" w="sm" type="none"/>
              <a:tailEnd len="sm" w="sm" type="none"/>
            </a:ln>
          </p:spPr>
        </p:cxnSp>
        <p:cxnSp>
          <p:nvCxnSpPr>
            <p:cNvPr id="76" name="Google Shape;76;p10"/>
            <p:cNvCxnSpPr/>
            <p:nvPr/>
          </p:nvCxnSpPr>
          <p:spPr>
            <a:xfrm rot="10800000">
              <a:off x="393850" y="2573288"/>
              <a:ext cx="8332200" cy="0"/>
            </a:xfrm>
            <a:prstGeom prst="straightConnector1">
              <a:avLst/>
            </a:prstGeom>
            <a:noFill/>
            <a:ln cap="flat" cmpd="sng" w="9525">
              <a:solidFill>
                <a:srgbClr val="D8D8D8"/>
              </a:solidFill>
              <a:prstDash val="solid"/>
              <a:round/>
              <a:headEnd len="sm" w="sm" type="none"/>
              <a:tailEnd len="sm" w="sm" type="none"/>
            </a:ln>
          </p:spPr>
        </p:cxnSp>
        <p:cxnSp>
          <p:nvCxnSpPr>
            <p:cNvPr id="77" name="Google Shape;77;p10"/>
            <p:cNvCxnSpPr/>
            <p:nvPr/>
          </p:nvCxnSpPr>
          <p:spPr>
            <a:xfrm rot="10800000">
              <a:off x="393850" y="3294258"/>
              <a:ext cx="8332200" cy="0"/>
            </a:xfrm>
            <a:prstGeom prst="straightConnector1">
              <a:avLst/>
            </a:prstGeom>
            <a:noFill/>
            <a:ln cap="flat" cmpd="sng" w="9525">
              <a:solidFill>
                <a:srgbClr val="D8D8D8"/>
              </a:solidFill>
              <a:prstDash val="solid"/>
              <a:round/>
              <a:headEnd len="sm" w="sm" type="none"/>
              <a:tailEnd len="sm" w="sm" type="none"/>
            </a:ln>
          </p:spPr>
        </p:cxnSp>
        <p:cxnSp>
          <p:nvCxnSpPr>
            <p:cNvPr id="78" name="Google Shape;78;p10"/>
            <p:cNvCxnSpPr/>
            <p:nvPr/>
          </p:nvCxnSpPr>
          <p:spPr>
            <a:xfrm rot="10800000">
              <a:off x="393850" y="4015229"/>
              <a:ext cx="8332200" cy="0"/>
            </a:xfrm>
            <a:prstGeom prst="straightConnector1">
              <a:avLst/>
            </a:prstGeom>
            <a:noFill/>
            <a:ln cap="flat" cmpd="sng" w="9525">
              <a:solidFill>
                <a:srgbClr val="D8D8D8"/>
              </a:solidFill>
              <a:prstDash val="solid"/>
              <a:round/>
              <a:headEnd len="sm" w="sm" type="none"/>
              <a:tailEnd len="sm" w="sm" type="none"/>
            </a:ln>
          </p:spPr>
        </p:cxnSp>
      </p:grpSp>
      <p:sp>
        <p:nvSpPr>
          <p:cNvPr id="79" name="Google Shape;79;p10"/>
          <p:cNvSpPr txBox="1"/>
          <p:nvPr>
            <p:ph idx="11" type="ftr"/>
          </p:nvPr>
        </p:nvSpPr>
        <p:spPr>
          <a:xfrm>
            <a:off x="403650" y="4725400"/>
            <a:ext cx="2799900" cy="3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0" name="Google Shape;80;p1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0"/>
          <p:cNvSpPr txBox="1"/>
          <p:nvPr>
            <p:ph idx="12" type="sldNum"/>
          </p:nvPr>
        </p:nvSpPr>
        <p:spPr>
          <a:xfrm>
            <a:off x="8726050" y="4749850"/>
            <a:ext cx="419100" cy="2988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9C9C9C"/>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cxnSp>
        <p:nvCxnSpPr>
          <p:cNvPr id="82" name="Google Shape;82;p10"/>
          <p:cNvCxnSpPr/>
          <p:nvPr/>
        </p:nvCxnSpPr>
        <p:spPr>
          <a:xfrm rot="10800000">
            <a:off x="393850" y="4736200"/>
            <a:ext cx="8332200" cy="0"/>
          </a:xfrm>
          <a:prstGeom prst="straightConnector1">
            <a:avLst/>
          </a:prstGeom>
          <a:noFill/>
          <a:ln cap="flat" cmpd="sng" w="9525">
            <a:solidFill>
              <a:srgbClr val="D8D8D8"/>
            </a:solidFill>
            <a:prstDash val="solid"/>
            <a:round/>
            <a:headEnd len="sm" w="sm" type="none"/>
            <a:tailEnd len="sm" w="sm" type="none"/>
          </a:ln>
        </p:spPr>
      </p:cxnSp>
      <p:sp>
        <p:nvSpPr>
          <p:cNvPr id="83" name="Google Shape;83;p10"/>
          <p:cNvSpPr txBox="1"/>
          <p:nvPr>
            <p:ph idx="1" type="body"/>
          </p:nvPr>
        </p:nvSpPr>
        <p:spPr>
          <a:xfrm>
            <a:off x="403650"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4" name="Google Shape;84;p10"/>
          <p:cNvSpPr txBox="1"/>
          <p:nvPr>
            <p:ph idx="2" type="body"/>
          </p:nvPr>
        </p:nvSpPr>
        <p:spPr>
          <a:xfrm>
            <a:off x="1227088"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5" name="Google Shape;85;p10"/>
          <p:cNvSpPr txBox="1"/>
          <p:nvPr>
            <p:ph idx="3" type="body"/>
          </p:nvPr>
        </p:nvSpPr>
        <p:spPr>
          <a:xfrm>
            <a:off x="2063800"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6" name="Google Shape;86;p10"/>
          <p:cNvSpPr txBox="1"/>
          <p:nvPr>
            <p:ph idx="4" type="body"/>
          </p:nvPr>
        </p:nvSpPr>
        <p:spPr>
          <a:xfrm>
            <a:off x="2887238"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7" name="Google Shape;87;p10"/>
          <p:cNvSpPr txBox="1"/>
          <p:nvPr>
            <p:ph idx="5" type="body"/>
          </p:nvPr>
        </p:nvSpPr>
        <p:spPr>
          <a:xfrm>
            <a:off x="3730588"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8" name="Google Shape;88;p10"/>
          <p:cNvSpPr txBox="1"/>
          <p:nvPr>
            <p:ph idx="6" type="body"/>
          </p:nvPr>
        </p:nvSpPr>
        <p:spPr>
          <a:xfrm>
            <a:off x="4554025"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89" name="Google Shape;89;p10"/>
          <p:cNvSpPr txBox="1"/>
          <p:nvPr>
            <p:ph idx="7" type="body"/>
          </p:nvPr>
        </p:nvSpPr>
        <p:spPr>
          <a:xfrm>
            <a:off x="5390738"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0" name="Google Shape;90;p10"/>
          <p:cNvSpPr txBox="1"/>
          <p:nvPr>
            <p:ph idx="8" type="body"/>
          </p:nvPr>
        </p:nvSpPr>
        <p:spPr>
          <a:xfrm>
            <a:off x="6214175"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1" name="Google Shape;91;p10"/>
          <p:cNvSpPr txBox="1"/>
          <p:nvPr>
            <p:ph idx="9" type="body"/>
          </p:nvPr>
        </p:nvSpPr>
        <p:spPr>
          <a:xfrm>
            <a:off x="7059713"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2" name="Google Shape;92;p10"/>
          <p:cNvSpPr txBox="1"/>
          <p:nvPr>
            <p:ph idx="13" type="body"/>
          </p:nvPr>
        </p:nvSpPr>
        <p:spPr>
          <a:xfrm>
            <a:off x="7883150" y="10287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3" name="Google Shape;93;p10"/>
          <p:cNvSpPr txBox="1"/>
          <p:nvPr>
            <p:ph idx="14" type="body"/>
          </p:nvPr>
        </p:nvSpPr>
        <p:spPr>
          <a:xfrm>
            <a:off x="403650"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4" name="Google Shape;94;p10"/>
          <p:cNvSpPr txBox="1"/>
          <p:nvPr>
            <p:ph idx="15" type="body"/>
          </p:nvPr>
        </p:nvSpPr>
        <p:spPr>
          <a:xfrm>
            <a:off x="1227088"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5" name="Google Shape;95;p10"/>
          <p:cNvSpPr txBox="1"/>
          <p:nvPr>
            <p:ph idx="16" type="body"/>
          </p:nvPr>
        </p:nvSpPr>
        <p:spPr>
          <a:xfrm>
            <a:off x="2063800"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6" name="Google Shape;96;p10"/>
          <p:cNvSpPr txBox="1"/>
          <p:nvPr>
            <p:ph idx="17" type="body"/>
          </p:nvPr>
        </p:nvSpPr>
        <p:spPr>
          <a:xfrm>
            <a:off x="2887238"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7" name="Google Shape;97;p10"/>
          <p:cNvSpPr txBox="1"/>
          <p:nvPr>
            <p:ph idx="18" type="body"/>
          </p:nvPr>
        </p:nvSpPr>
        <p:spPr>
          <a:xfrm>
            <a:off x="3730588"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8" name="Google Shape;98;p10"/>
          <p:cNvSpPr txBox="1"/>
          <p:nvPr>
            <p:ph idx="19" type="body"/>
          </p:nvPr>
        </p:nvSpPr>
        <p:spPr>
          <a:xfrm>
            <a:off x="4554025"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99" name="Google Shape;99;p10"/>
          <p:cNvSpPr txBox="1"/>
          <p:nvPr>
            <p:ph idx="20" type="body"/>
          </p:nvPr>
        </p:nvSpPr>
        <p:spPr>
          <a:xfrm>
            <a:off x="5390738"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0" name="Google Shape;100;p10"/>
          <p:cNvSpPr txBox="1"/>
          <p:nvPr>
            <p:ph idx="21" type="body"/>
          </p:nvPr>
        </p:nvSpPr>
        <p:spPr>
          <a:xfrm>
            <a:off x="6214175"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1" name="Google Shape;101;p10"/>
          <p:cNvSpPr txBox="1"/>
          <p:nvPr>
            <p:ph idx="22" type="body"/>
          </p:nvPr>
        </p:nvSpPr>
        <p:spPr>
          <a:xfrm>
            <a:off x="7059713"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2" name="Google Shape;102;p10"/>
          <p:cNvSpPr txBox="1"/>
          <p:nvPr>
            <p:ph idx="23" type="body"/>
          </p:nvPr>
        </p:nvSpPr>
        <p:spPr>
          <a:xfrm>
            <a:off x="7883150" y="17680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3" name="Google Shape;103;p10"/>
          <p:cNvSpPr txBox="1"/>
          <p:nvPr>
            <p:ph idx="24" type="body"/>
          </p:nvPr>
        </p:nvSpPr>
        <p:spPr>
          <a:xfrm>
            <a:off x="403650"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4" name="Google Shape;104;p10"/>
          <p:cNvSpPr txBox="1"/>
          <p:nvPr>
            <p:ph idx="25" type="body"/>
          </p:nvPr>
        </p:nvSpPr>
        <p:spPr>
          <a:xfrm>
            <a:off x="1227088"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5" name="Google Shape;105;p10"/>
          <p:cNvSpPr txBox="1"/>
          <p:nvPr>
            <p:ph idx="26" type="body"/>
          </p:nvPr>
        </p:nvSpPr>
        <p:spPr>
          <a:xfrm>
            <a:off x="2063800"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6" name="Google Shape;106;p10"/>
          <p:cNvSpPr txBox="1"/>
          <p:nvPr>
            <p:ph idx="27" type="body"/>
          </p:nvPr>
        </p:nvSpPr>
        <p:spPr>
          <a:xfrm>
            <a:off x="2887238"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7" name="Google Shape;107;p10"/>
          <p:cNvSpPr txBox="1"/>
          <p:nvPr>
            <p:ph idx="28" type="body"/>
          </p:nvPr>
        </p:nvSpPr>
        <p:spPr>
          <a:xfrm>
            <a:off x="3730588"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8" name="Google Shape;108;p10"/>
          <p:cNvSpPr txBox="1"/>
          <p:nvPr>
            <p:ph idx="29" type="body"/>
          </p:nvPr>
        </p:nvSpPr>
        <p:spPr>
          <a:xfrm>
            <a:off x="4554025"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09" name="Google Shape;109;p10"/>
          <p:cNvSpPr txBox="1"/>
          <p:nvPr>
            <p:ph idx="30" type="body"/>
          </p:nvPr>
        </p:nvSpPr>
        <p:spPr>
          <a:xfrm>
            <a:off x="5390738"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0" name="Google Shape;110;p10"/>
          <p:cNvSpPr txBox="1"/>
          <p:nvPr>
            <p:ph idx="31" type="body"/>
          </p:nvPr>
        </p:nvSpPr>
        <p:spPr>
          <a:xfrm>
            <a:off x="6214175"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1" name="Google Shape;111;p10"/>
          <p:cNvSpPr txBox="1"/>
          <p:nvPr>
            <p:ph idx="32" type="body"/>
          </p:nvPr>
        </p:nvSpPr>
        <p:spPr>
          <a:xfrm>
            <a:off x="7059713"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2" name="Google Shape;112;p10"/>
          <p:cNvSpPr txBox="1"/>
          <p:nvPr>
            <p:ph idx="33" type="body"/>
          </p:nvPr>
        </p:nvSpPr>
        <p:spPr>
          <a:xfrm>
            <a:off x="7883150" y="247067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3" name="Google Shape;113;p10"/>
          <p:cNvSpPr txBox="1"/>
          <p:nvPr>
            <p:ph idx="34" type="body"/>
          </p:nvPr>
        </p:nvSpPr>
        <p:spPr>
          <a:xfrm>
            <a:off x="403650"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4" name="Google Shape;114;p10"/>
          <p:cNvSpPr txBox="1"/>
          <p:nvPr>
            <p:ph idx="35" type="body"/>
          </p:nvPr>
        </p:nvSpPr>
        <p:spPr>
          <a:xfrm>
            <a:off x="1227088"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5" name="Google Shape;115;p10"/>
          <p:cNvSpPr txBox="1"/>
          <p:nvPr>
            <p:ph idx="36" type="body"/>
          </p:nvPr>
        </p:nvSpPr>
        <p:spPr>
          <a:xfrm>
            <a:off x="2063800"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6" name="Google Shape;116;p10"/>
          <p:cNvSpPr txBox="1"/>
          <p:nvPr>
            <p:ph idx="37" type="body"/>
          </p:nvPr>
        </p:nvSpPr>
        <p:spPr>
          <a:xfrm>
            <a:off x="2887238"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7" name="Google Shape;117;p10"/>
          <p:cNvSpPr txBox="1"/>
          <p:nvPr>
            <p:ph idx="38" type="body"/>
          </p:nvPr>
        </p:nvSpPr>
        <p:spPr>
          <a:xfrm>
            <a:off x="3730588"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8" name="Google Shape;118;p10"/>
          <p:cNvSpPr txBox="1"/>
          <p:nvPr>
            <p:ph idx="39" type="body"/>
          </p:nvPr>
        </p:nvSpPr>
        <p:spPr>
          <a:xfrm>
            <a:off x="4554025"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19" name="Google Shape;119;p10"/>
          <p:cNvSpPr txBox="1"/>
          <p:nvPr>
            <p:ph idx="40" type="body"/>
          </p:nvPr>
        </p:nvSpPr>
        <p:spPr>
          <a:xfrm>
            <a:off x="5390738"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0" name="Google Shape;120;p10"/>
          <p:cNvSpPr txBox="1"/>
          <p:nvPr>
            <p:ph idx="41" type="body"/>
          </p:nvPr>
        </p:nvSpPr>
        <p:spPr>
          <a:xfrm>
            <a:off x="6214175"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1" name="Google Shape;121;p10"/>
          <p:cNvSpPr txBox="1"/>
          <p:nvPr>
            <p:ph idx="42" type="body"/>
          </p:nvPr>
        </p:nvSpPr>
        <p:spPr>
          <a:xfrm>
            <a:off x="7059713"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2" name="Google Shape;122;p10"/>
          <p:cNvSpPr txBox="1"/>
          <p:nvPr>
            <p:ph idx="43" type="body"/>
          </p:nvPr>
        </p:nvSpPr>
        <p:spPr>
          <a:xfrm>
            <a:off x="7883150" y="3210025"/>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3" name="Google Shape;123;p10"/>
          <p:cNvSpPr txBox="1"/>
          <p:nvPr>
            <p:ph idx="44" type="body"/>
          </p:nvPr>
        </p:nvSpPr>
        <p:spPr>
          <a:xfrm>
            <a:off x="403650"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4" name="Google Shape;124;p10"/>
          <p:cNvSpPr txBox="1"/>
          <p:nvPr>
            <p:ph idx="45" type="body"/>
          </p:nvPr>
        </p:nvSpPr>
        <p:spPr>
          <a:xfrm>
            <a:off x="1227088"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5" name="Google Shape;125;p10"/>
          <p:cNvSpPr txBox="1"/>
          <p:nvPr>
            <p:ph idx="46" type="body"/>
          </p:nvPr>
        </p:nvSpPr>
        <p:spPr>
          <a:xfrm>
            <a:off x="2063800"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6" name="Google Shape;126;p10"/>
          <p:cNvSpPr txBox="1"/>
          <p:nvPr>
            <p:ph idx="47" type="body"/>
          </p:nvPr>
        </p:nvSpPr>
        <p:spPr>
          <a:xfrm>
            <a:off x="2887238"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7" name="Google Shape;127;p10"/>
          <p:cNvSpPr txBox="1"/>
          <p:nvPr>
            <p:ph idx="48" type="body"/>
          </p:nvPr>
        </p:nvSpPr>
        <p:spPr>
          <a:xfrm>
            <a:off x="3730588"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8" name="Google Shape;128;p10"/>
          <p:cNvSpPr txBox="1"/>
          <p:nvPr>
            <p:ph idx="49" type="body"/>
          </p:nvPr>
        </p:nvSpPr>
        <p:spPr>
          <a:xfrm>
            <a:off x="4554025"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29" name="Google Shape;129;p10"/>
          <p:cNvSpPr txBox="1"/>
          <p:nvPr>
            <p:ph idx="50" type="body"/>
          </p:nvPr>
        </p:nvSpPr>
        <p:spPr>
          <a:xfrm>
            <a:off x="5390738"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0" name="Google Shape;130;p10"/>
          <p:cNvSpPr txBox="1"/>
          <p:nvPr>
            <p:ph idx="51" type="body"/>
          </p:nvPr>
        </p:nvSpPr>
        <p:spPr>
          <a:xfrm>
            <a:off x="6214175"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1" name="Google Shape;131;p10"/>
          <p:cNvSpPr txBox="1"/>
          <p:nvPr>
            <p:ph idx="52" type="body"/>
          </p:nvPr>
        </p:nvSpPr>
        <p:spPr>
          <a:xfrm>
            <a:off x="7059713"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2" name="Google Shape;132;p10"/>
          <p:cNvSpPr txBox="1"/>
          <p:nvPr>
            <p:ph idx="53" type="body"/>
          </p:nvPr>
        </p:nvSpPr>
        <p:spPr>
          <a:xfrm>
            <a:off x="7883150" y="389890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3" name="Google Shape;133;p10"/>
          <p:cNvSpPr txBox="1"/>
          <p:nvPr>
            <p:ph idx="54" type="body"/>
          </p:nvPr>
        </p:nvSpPr>
        <p:spPr>
          <a:xfrm>
            <a:off x="403650"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4" name="Google Shape;134;p10"/>
          <p:cNvSpPr txBox="1"/>
          <p:nvPr>
            <p:ph idx="55" type="body"/>
          </p:nvPr>
        </p:nvSpPr>
        <p:spPr>
          <a:xfrm>
            <a:off x="1227088"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5" name="Google Shape;135;p10"/>
          <p:cNvSpPr txBox="1"/>
          <p:nvPr>
            <p:ph idx="56" type="body"/>
          </p:nvPr>
        </p:nvSpPr>
        <p:spPr>
          <a:xfrm>
            <a:off x="2063800"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6" name="Google Shape;136;p10"/>
          <p:cNvSpPr txBox="1"/>
          <p:nvPr>
            <p:ph idx="57" type="body"/>
          </p:nvPr>
        </p:nvSpPr>
        <p:spPr>
          <a:xfrm>
            <a:off x="2887238"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7" name="Google Shape;137;p10"/>
          <p:cNvSpPr txBox="1"/>
          <p:nvPr>
            <p:ph idx="58" type="body"/>
          </p:nvPr>
        </p:nvSpPr>
        <p:spPr>
          <a:xfrm>
            <a:off x="3730588"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8" name="Google Shape;138;p10"/>
          <p:cNvSpPr txBox="1"/>
          <p:nvPr>
            <p:ph idx="59" type="body"/>
          </p:nvPr>
        </p:nvSpPr>
        <p:spPr>
          <a:xfrm>
            <a:off x="4554025"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39" name="Google Shape;139;p10"/>
          <p:cNvSpPr txBox="1"/>
          <p:nvPr>
            <p:ph idx="60" type="body"/>
          </p:nvPr>
        </p:nvSpPr>
        <p:spPr>
          <a:xfrm>
            <a:off x="5390738"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40" name="Google Shape;140;p10"/>
          <p:cNvSpPr txBox="1"/>
          <p:nvPr>
            <p:ph idx="61" type="body"/>
          </p:nvPr>
        </p:nvSpPr>
        <p:spPr>
          <a:xfrm>
            <a:off x="6214175"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41" name="Google Shape;141;p10"/>
          <p:cNvSpPr txBox="1"/>
          <p:nvPr>
            <p:ph idx="62" type="body"/>
          </p:nvPr>
        </p:nvSpPr>
        <p:spPr>
          <a:xfrm>
            <a:off x="7059713"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
        <p:nvSpPr>
          <p:cNvPr id="142" name="Google Shape;142;p10"/>
          <p:cNvSpPr txBox="1"/>
          <p:nvPr>
            <p:ph idx="63" type="body"/>
          </p:nvPr>
        </p:nvSpPr>
        <p:spPr>
          <a:xfrm>
            <a:off x="7883150" y="4638250"/>
            <a:ext cx="843600" cy="84300"/>
          </a:xfrm>
          <a:prstGeom prst="rect">
            <a:avLst/>
          </a:prstGeom>
          <a:noFill/>
          <a:ln>
            <a:noFill/>
          </a:ln>
        </p:spPr>
        <p:txBody>
          <a:bodyPr anchorCtr="0" anchor="t" bIns="0" lIns="0" spcFirstLastPara="1" rIns="0" wrap="square" tIns="0">
            <a:noAutofit/>
          </a:bodyPr>
          <a:lstStyle>
            <a:lvl1pPr indent="-266700" lvl="0" marL="457200" algn="ctr">
              <a:lnSpc>
                <a:spcPct val="100000"/>
              </a:lnSpc>
              <a:spcBef>
                <a:spcPts val="600"/>
              </a:spcBef>
              <a:spcAft>
                <a:spcPts val="0"/>
              </a:spcAft>
              <a:buSzPts val="600"/>
              <a:buChar char="•"/>
              <a:defRPr sz="600"/>
            </a:lvl1pPr>
            <a:lvl2pPr indent="-266700" lvl="1" marL="914400" algn="ctr">
              <a:lnSpc>
                <a:spcPct val="100000"/>
              </a:lnSpc>
              <a:spcBef>
                <a:spcPts val="600"/>
              </a:spcBef>
              <a:spcAft>
                <a:spcPts val="0"/>
              </a:spcAft>
              <a:buSzPts val="600"/>
              <a:buChar char="‒"/>
              <a:defRPr sz="600"/>
            </a:lvl2pPr>
            <a:lvl3pPr indent="-266700" lvl="2" marL="1371600" algn="ctr">
              <a:lnSpc>
                <a:spcPct val="100000"/>
              </a:lnSpc>
              <a:spcBef>
                <a:spcPts val="600"/>
              </a:spcBef>
              <a:spcAft>
                <a:spcPts val="0"/>
              </a:spcAft>
              <a:buSzPts val="600"/>
              <a:buChar char="•"/>
              <a:defRPr sz="600"/>
            </a:lvl3pPr>
            <a:lvl4pPr indent="-266700" lvl="3" marL="1828800" algn="ctr">
              <a:lnSpc>
                <a:spcPct val="100000"/>
              </a:lnSpc>
              <a:spcBef>
                <a:spcPts val="600"/>
              </a:spcBef>
              <a:spcAft>
                <a:spcPts val="0"/>
              </a:spcAft>
              <a:buSzPts val="600"/>
              <a:buChar char="–"/>
              <a:defRPr sz="600"/>
            </a:lvl4pPr>
            <a:lvl5pPr indent="-266700" lvl="4" marL="2286000" algn="ctr">
              <a:lnSpc>
                <a:spcPct val="100000"/>
              </a:lnSpc>
              <a:spcBef>
                <a:spcPts val="270"/>
              </a:spcBef>
              <a:spcAft>
                <a:spcPts val="0"/>
              </a:spcAft>
              <a:buSzPts val="600"/>
              <a:buChar char="»"/>
              <a:defRPr sz="600"/>
            </a:lvl5pPr>
            <a:lvl6pPr indent="-266700" lvl="5" marL="2743200" algn="ctr">
              <a:lnSpc>
                <a:spcPct val="100000"/>
              </a:lnSpc>
              <a:spcBef>
                <a:spcPts val="300"/>
              </a:spcBef>
              <a:spcAft>
                <a:spcPts val="0"/>
              </a:spcAft>
              <a:buSzPts val="600"/>
              <a:buChar char="•"/>
              <a:defRPr sz="600"/>
            </a:lvl6pPr>
            <a:lvl7pPr indent="-266700" lvl="6" marL="3200400" algn="ctr">
              <a:lnSpc>
                <a:spcPct val="100000"/>
              </a:lnSpc>
              <a:spcBef>
                <a:spcPts val="300"/>
              </a:spcBef>
              <a:spcAft>
                <a:spcPts val="0"/>
              </a:spcAft>
              <a:buSzPts val="600"/>
              <a:buChar char="•"/>
              <a:defRPr sz="600"/>
            </a:lvl7pPr>
            <a:lvl8pPr indent="-266700" lvl="7" marL="3657600" algn="ctr">
              <a:lnSpc>
                <a:spcPct val="100000"/>
              </a:lnSpc>
              <a:spcBef>
                <a:spcPts val="300"/>
              </a:spcBef>
              <a:spcAft>
                <a:spcPts val="0"/>
              </a:spcAft>
              <a:buSzPts val="600"/>
              <a:buChar char="•"/>
              <a:defRPr sz="600"/>
            </a:lvl8pPr>
            <a:lvl9pPr indent="-266700" lvl="8" marL="4114800" algn="ctr">
              <a:lnSpc>
                <a:spcPct val="100000"/>
              </a:lnSpc>
              <a:spcBef>
                <a:spcPts val="300"/>
              </a:spcBef>
              <a:spcAft>
                <a:spcPts val="0"/>
              </a:spcAft>
              <a:buSzPts val="600"/>
              <a:buChar char="•"/>
              <a:defRPr sz="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76" Type="http://schemas.openxmlformats.org/officeDocument/2006/relationships/theme" Target="../theme/theme2.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03650" y="403975"/>
            <a:ext cx="8321400" cy="601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6"/>
              </a:buClr>
              <a:buSzPts val="2800"/>
              <a:buFont typeface="Montserrat ExtraLight"/>
              <a:buNone/>
              <a:defRPr b="0" i="0" sz="2800" u="none" cap="none" strike="noStrike">
                <a:solidFill>
                  <a:schemeClr val="accent6"/>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2pPr>
            <a:lvl3pPr lvl="2"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3pPr>
            <a:lvl4pPr lvl="3"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4pPr>
            <a:lvl5pPr lvl="4"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5pPr>
            <a:lvl6pPr lvl="5"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6pPr>
            <a:lvl7pPr lvl="6"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7pPr>
            <a:lvl8pPr lvl="7"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8pPr>
            <a:lvl9pPr lvl="8" marR="0" rtl="0" algn="l">
              <a:lnSpc>
                <a:spcPct val="100000"/>
              </a:lnSpc>
              <a:spcBef>
                <a:spcPts val="0"/>
              </a:spcBef>
              <a:spcAft>
                <a:spcPts val="0"/>
              </a:spcAft>
              <a:buClr>
                <a:srgbClr val="000000"/>
              </a:buClr>
              <a:buSzPts val="1400"/>
              <a:buFont typeface="Montserrat ExtraLight"/>
              <a:buNone/>
              <a:defRPr b="0" i="0" sz="1800" u="none" cap="none" strike="noStrike">
                <a:solidFill>
                  <a:srgbClr val="000000"/>
                </a:solidFill>
                <a:latin typeface="Montserrat ExtraLight"/>
                <a:ea typeface="Montserrat ExtraLight"/>
                <a:cs typeface="Montserrat ExtraLight"/>
                <a:sym typeface="Montserrat ExtraLight"/>
              </a:defRPr>
            </a:lvl9pPr>
          </a:lstStyle>
          <a:p/>
        </p:txBody>
      </p:sp>
      <p:sp>
        <p:nvSpPr>
          <p:cNvPr id="7" name="Google Shape;7;p1"/>
          <p:cNvSpPr txBox="1"/>
          <p:nvPr>
            <p:ph idx="1" type="body"/>
          </p:nvPr>
        </p:nvSpPr>
        <p:spPr>
          <a:xfrm>
            <a:off x="402150" y="1245350"/>
            <a:ext cx="8321400" cy="33981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600"/>
              </a:spcBef>
              <a:spcAft>
                <a:spcPts val="0"/>
              </a:spcAft>
              <a:buClr>
                <a:schemeClr val="accent6"/>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600"/>
              </a:spcBef>
              <a:spcAft>
                <a:spcPts val="0"/>
              </a:spcAft>
              <a:buClr>
                <a:schemeClr val="accent6"/>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04800" lvl="2" marL="1371600" marR="0" rtl="0" algn="l">
              <a:lnSpc>
                <a:spcPct val="100000"/>
              </a:lnSpc>
              <a:spcBef>
                <a:spcPts val="600"/>
              </a:spcBef>
              <a:spcAft>
                <a:spcPts val="0"/>
              </a:spcAft>
              <a:buClr>
                <a:schemeClr val="accent6"/>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rtl="0" algn="l">
              <a:lnSpc>
                <a:spcPct val="100000"/>
              </a:lnSpc>
              <a:spcBef>
                <a:spcPts val="600"/>
              </a:spcBef>
              <a:spcAft>
                <a:spcPts val="0"/>
              </a:spcAft>
              <a:buClr>
                <a:srgbClr val="5D87A1"/>
              </a:buClr>
              <a:buSzPts val="1200"/>
              <a:buFont typeface="Montserrat"/>
              <a:buChar char="–"/>
              <a:defRPr b="0" i="0" sz="1200" u="none" cap="none" strike="noStrike">
                <a:solidFill>
                  <a:srgbClr val="7F7F7F"/>
                </a:solidFill>
                <a:latin typeface="Montserrat"/>
                <a:ea typeface="Montserrat"/>
                <a:cs typeface="Montserrat"/>
                <a:sym typeface="Montserrat"/>
              </a:defRPr>
            </a:lvl4pPr>
            <a:lvl5pPr indent="-292100" lvl="4" marL="2286000" marR="0" rtl="0" algn="l">
              <a:lnSpc>
                <a:spcPct val="100000"/>
              </a:lnSpc>
              <a:spcBef>
                <a:spcPts val="270"/>
              </a:spcBef>
              <a:spcAft>
                <a:spcPts val="0"/>
              </a:spcAft>
              <a:buClr>
                <a:srgbClr val="5D87A1"/>
              </a:buClr>
              <a:buSzPts val="1000"/>
              <a:buFont typeface="Montserrat"/>
              <a:buChar char="»"/>
              <a:defRPr b="0" i="0" sz="1000" u="none" cap="none" strike="noStrike">
                <a:solidFill>
                  <a:srgbClr val="7F7F7F"/>
                </a:solidFill>
                <a:latin typeface="Montserrat"/>
                <a:ea typeface="Montserrat"/>
                <a:cs typeface="Montserrat"/>
                <a:sym typeface="Montserrat"/>
              </a:defRPr>
            </a:lvl5pPr>
            <a:lvl6pPr indent="-292100" lvl="5" marL="2743200" marR="0" rtl="0" algn="l">
              <a:lnSpc>
                <a:spcPct val="100000"/>
              </a:lnSpc>
              <a:spcBef>
                <a:spcPts val="300"/>
              </a:spcBef>
              <a:spcAft>
                <a:spcPts val="0"/>
              </a:spcAft>
              <a:buClr>
                <a:schemeClr val="dk1"/>
              </a:buClr>
              <a:buSzPts val="1000"/>
              <a:buFont typeface="Montserrat"/>
              <a:buChar char="•"/>
              <a:defRPr b="0" i="0" sz="1000" u="none" cap="none" strike="noStrike">
                <a:solidFill>
                  <a:schemeClr val="dk1"/>
                </a:solidFill>
                <a:latin typeface="Montserrat"/>
                <a:ea typeface="Montserrat"/>
                <a:cs typeface="Montserrat"/>
                <a:sym typeface="Montserrat"/>
              </a:defRPr>
            </a:lvl6pPr>
            <a:lvl7pPr indent="-279400" lvl="6" marL="3200400" marR="0" rtl="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7pPr>
            <a:lvl8pPr indent="-279400" lvl="7" marL="3657600" marR="0" rtl="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8pPr>
            <a:lvl9pPr indent="-279400" lvl="8" marL="4114800" marR="0" rtl="0" algn="l">
              <a:lnSpc>
                <a:spcPct val="100000"/>
              </a:lnSpc>
              <a:spcBef>
                <a:spcPts val="300"/>
              </a:spcBef>
              <a:spcAft>
                <a:spcPts val="0"/>
              </a:spcAft>
              <a:buClr>
                <a:schemeClr val="dk1"/>
              </a:buClr>
              <a:buSzPts val="800"/>
              <a:buFont typeface="Montserrat"/>
              <a:buChar char="•"/>
              <a:defRPr b="0" i="0" sz="800" u="none" cap="none" strike="noStrike">
                <a:solidFill>
                  <a:schemeClr val="dk1"/>
                </a:solidFill>
                <a:latin typeface="Montserrat"/>
                <a:ea typeface="Montserrat"/>
                <a:cs typeface="Montserrat"/>
                <a:sym typeface="Montserrat"/>
              </a:defRPr>
            </a:lvl9pPr>
          </a:lstStyle>
          <a:p/>
        </p:txBody>
      </p:sp>
      <p:sp>
        <p:nvSpPr>
          <p:cNvPr id="8" name="Google Shape;8;p1"/>
          <p:cNvSpPr txBox="1"/>
          <p:nvPr>
            <p:ph idx="11" type="ftr"/>
          </p:nvPr>
        </p:nvSpPr>
        <p:spPr>
          <a:xfrm>
            <a:off x="403650" y="4725400"/>
            <a:ext cx="2532900" cy="2892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600"/>
              <a:buFont typeface="Montserrat"/>
              <a:buNone/>
              <a:defRPr b="0" i="0" sz="600" u="none" cap="none" strike="noStrike">
                <a:solidFill>
                  <a:schemeClr val="dk1"/>
                </a:solidFill>
                <a:latin typeface="Montserrat"/>
                <a:ea typeface="Montserrat"/>
                <a:cs typeface="Montserrat"/>
                <a:sym typeface="Montserrat"/>
              </a:defRPr>
            </a:lvl9pPr>
          </a:lstStyle>
          <a:p/>
        </p:txBody>
      </p:sp>
      <p:sp>
        <p:nvSpPr>
          <p:cNvPr id="9" name="Google Shape;9;p1"/>
          <p:cNvSpPr txBox="1"/>
          <p:nvPr>
            <p:ph idx="12" type="sldNum"/>
          </p:nvPr>
        </p:nvSpPr>
        <p:spPr>
          <a:xfrm>
            <a:off x="8723550" y="4749850"/>
            <a:ext cx="420600" cy="2076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
            <a:alphaModFix/>
          </a:blip>
          <a:stretch>
            <a:fillRect/>
          </a:stretch>
        </p:blipFill>
        <p:spPr>
          <a:xfrm>
            <a:off x="186946" y="4838525"/>
            <a:ext cx="142698" cy="98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4">
          <p15:clr>
            <a:srgbClr val="F26B43"/>
          </p15:clr>
        </p15:guide>
        <p15:guide id="2" pos="2764">
          <p15:clr>
            <a:srgbClr val="F26B43"/>
          </p15:clr>
        </p15:guide>
        <p15:guide id="3" pos="2996">
          <p15:clr>
            <a:srgbClr val="EA4335"/>
          </p15:clr>
        </p15:guide>
        <p15:guide id="4" pos="1850">
          <p15:clr>
            <a:srgbClr val="EA4335"/>
          </p15:clr>
        </p15:guide>
        <p15:guide id="5" pos="2066">
          <p15:clr>
            <a:srgbClr val="EA4335"/>
          </p15:clr>
        </p15:guide>
        <p15:guide id="6" pos="254">
          <p15:clr>
            <a:srgbClr val="EA4335"/>
          </p15:clr>
        </p15:guide>
        <p15:guide id="7" pos="5495">
          <p15:clr>
            <a:srgbClr val="EA4335"/>
          </p15:clr>
        </p15:guide>
        <p15:guide id="8" pos="3694">
          <p15:clr>
            <a:srgbClr val="EA4335"/>
          </p15:clr>
        </p15:guide>
        <p15:guide id="9" pos="3910">
          <p15:clr>
            <a:srgbClr val="EA4335"/>
          </p15:clr>
        </p15:guide>
        <p15:guide id="10" orient="horz" pos="2977">
          <p15:clr>
            <a:srgbClr val="EA4335"/>
          </p15:clr>
        </p15:guide>
        <p15:guide id="11" orient="horz" pos="648">
          <p15:clr>
            <a:srgbClr val="EA4335"/>
          </p15:clr>
        </p15:guide>
        <p15:guide id="12" orient="horz" pos="784">
          <p15:clr>
            <a:srgbClr val="EA4335"/>
          </p15:clr>
        </p15:guide>
        <p15:guide id="13" orient="horz" pos="1812">
          <p15:clr>
            <a:srgbClr val="EA4335"/>
          </p15:clr>
        </p15:guide>
        <p15:guide id="14" orient="horz" pos="196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6.jpg"/><Relationship Id="rId4" Type="http://schemas.openxmlformats.org/officeDocument/2006/relationships/image" Target="../media/image23.jpg"/><Relationship Id="rId5" Type="http://schemas.openxmlformats.org/officeDocument/2006/relationships/image" Target="../media/image55.jpg"/><Relationship Id="rId6"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EfwsTpvAbWVMrJMd-m4s9P-1NdeneYS2/view" TargetMode="Externa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6.jpg"/><Relationship Id="rId4" Type="http://schemas.openxmlformats.org/officeDocument/2006/relationships/image" Target="../media/image23.jpg"/><Relationship Id="rId5" Type="http://schemas.openxmlformats.org/officeDocument/2006/relationships/image" Target="../media/image55.jp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52.png"/><Relationship Id="rId6" Type="http://schemas.openxmlformats.org/officeDocument/2006/relationships/image" Target="../media/image70.png"/><Relationship Id="rId7"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21.jpg"/><Relationship Id="rId5" Type="http://schemas.openxmlformats.org/officeDocument/2006/relationships/image" Target="../media/image30.png"/><Relationship Id="rId6" Type="http://schemas.openxmlformats.org/officeDocument/2006/relationships/image" Target="../media/image22.jpg"/><Relationship Id="rId7" Type="http://schemas.openxmlformats.org/officeDocument/2006/relationships/image" Target="../media/image17.jpg"/><Relationship Id="rId8" Type="http://schemas.openxmlformats.org/officeDocument/2006/relationships/image" Target="../media/image16.jpg"/><Relationship Id="rId11" Type="http://schemas.openxmlformats.org/officeDocument/2006/relationships/image" Target="../media/image19.png"/><Relationship Id="rId10" Type="http://schemas.openxmlformats.org/officeDocument/2006/relationships/image" Target="../media/image18.jpg"/><Relationship Id="rId13" Type="http://schemas.openxmlformats.org/officeDocument/2006/relationships/image" Target="../media/image29.png"/><Relationship Id="rId12"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64.png"/><Relationship Id="rId7"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BaXK-54TyAp6FpTOy09ABD4YErA-wRqY/view" TargetMode="External"/><Relationship Id="rId4" Type="http://schemas.openxmlformats.org/officeDocument/2006/relationships/image" Target="../media/image6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psOHHM-9UTnqLF2CyH4CemX6gU2eS9rB/view" TargetMode="External"/><Relationship Id="rId4" Type="http://schemas.openxmlformats.org/officeDocument/2006/relationships/image" Target="../media/image8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u9tdk-ML3wKVx_t9LKB_P-4Ake2IO0PT/view" TargetMode="External"/><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62.png"/><Relationship Id="rId6"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6.jpg"/><Relationship Id="rId4" Type="http://schemas.openxmlformats.org/officeDocument/2006/relationships/image" Target="../media/image23.jpg"/><Relationship Id="rId5" Type="http://schemas.openxmlformats.org/officeDocument/2006/relationships/image" Target="../media/image55.jpg"/><Relationship Id="rId6"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6"/>
          <p:cNvSpPr txBox="1"/>
          <p:nvPr>
            <p:ph type="ctrTitle"/>
          </p:nvPr>
        </p:nvSpPr>
        <p:spPr>
          <a:xfrm>
            <a:off x="403650" y="1245350"/>
            <a:ext cx="8319900" cy="1631700"/>
          </a:xfrm>
          <a:prstGeom prst="rect">
            <a:avLst/>
          </a:prstGeom>
          <a:noFill/>
          <a:ln>
            <a:noFill/>
          </a:ln>
        </p:spPr>
        <p:txBody>
          <a:bodyPr anchorCtr="0" anchor="b" bIns="45700" lIns="0" spcFirstLastPara="1" rIns="91425" wrap="square" tIns="45700">
            <a:normAutofit/>
          </a:bodyPr>
          <a:lstStyle/>
          <a:p>
            <a:pPr indent="0" lvl="0" marL="0" rtl="0" algn="ctr">
              <a:lnSpc>
                <a:spcPct val="100000"/>
              </a:lnSpc>
              <a:spcBef>
                <a:spcPts val="0"/>
              </a:spcBef>
              <a:spcAft>
                <a:spcPts val="0"/>
              </a:spcAft>
              <a:buClr>
                <a:schemeClr val="lt1"/>
              </a:buClr>
              <a:buSzPts val="2800"/>
              <a:buFont typeface="Arial"/>
              <a:buNone/>
            </a:pPr>
            <a:r>
              <a:rPr lang="en"/>
              <a:t>The Chiron Framework</a:t>
            </a:r>
            <a:endParaRPr sz="4800">
              <a:latin typeface="Montserrat ExtraBold"/>
              <a:ea typeface="Montserrat ExtraBold"/>
              <a:cs typeface="Montserrat ExtraBold"/>
              <a:sym typeface="Montserrat ExtraBold"/>
            </a:endParaRPr>
          </a:p>
        </p:txBody>
      </p:sp>
      <p:sp>
        <p:nvSpPr>
          <p:cNvPr id="941" name="Google Shape;941;p76"/>
          <p:cNvSpPr txBox="1"/>
          <p:nvPr>
            <p:ph idx="1" type="subTitle"/>
          </p:nvPr>
        </p:nvSpPr>
        <p:spPr>
          <a:xfrm>
            <a:off x="824100" y="2876550"/>
            <a:ext cx="8319900" cy="1012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5000"/>
              </a:spcBef>
              <a:spcAft>
                <a:spcPts val="600"/>
              </a:spcAft>
              <a:buNone/>
            </a:pPr>
            <a:r>
              <a:rPr i="1" lang="en" sz="2300">
                <a:solidFill>
                  <a:srgbClr val="FFFFFF"/>
                </a:solidFill>
              </a:rPr>
              <a:t>Revolutionising Knowledge Delivery with LLMs</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5"/>
          <p:cNvSpPr txBox="1"/>
          <p:nvPr>
            <p:ph idx="1" type="body"/>
          </p:nvPr>
        </p:nvSpPr>
        <p:spPr>
          <a:xfrm>
            <a:off x="121475" y="2122000"/>
            <a:ext cx="3355500" cy="20979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304800" lvl="0" marL="457200" rtl="0" algn="l">
              <a:lnSpc>
                <a:spcPct val="175000"/>
              </a:lnSpc>
              <a:spcBef>
                <a:spcPts val="0"/>
              </a:spcBef>
              <a:spcAft>
                <a:spcPts val="0"/>
              </a:spcAft>
              <a:buSzPts val="1200"/>
              <a:buChar char="•"/>
            </a:pPr>
            <a:r>
              <a:rPr lang="en" sz="1200"/>
              <a:t>KB articles into videos </a:t>
            </a:r>
            <a:endParaRPr sz="1200"/>
          </a:p>
          <a:p>
            <a:pPr indent="-304800" lvl="0" marL="457200" rtl="0" algn="l">
              <a:lnSpc>
                <a:spcPct val="175000"/>
              </a:lnSpc>
              <a:spcBef>
                <a:spcPts val="0"/>
              </a:spcBef>
              <a:spcAft>
                <a:spcPts val="0"/>
              </a:spcAft>
              <a:buSzPts val="1200"/>
              <a:buChar char="•"/>
            </a:pPr>
            <a:r>
              <a:rPr lang="en" sz="1200"/>
              <a:t>Multiple</a:t>
            </a:r>
            <a:r>
              <a:rPr lang="en" sz="1200"/>
              <a:t> upload options</a:t>
            </a:r>
            <a:endParaRPr sz="1200"/>
          </a:p>
          <a:p>
            <a:pPr indent="-304800" lvl="0" marL="457200" rtl="0" algn="l">
              <a:lnSpc>
                <a:spcPct val="175000"/>
              </a:lnSpc>
              <a:spcBef>
                <a:spcPts val="0"/>
              </a:spcBef>
              <a:spcAft>
                <a:spcPts val="0"/>
              </a:spcAft>
              <a:buSzPts val="1200"/>
              <a:buChar char="•"/>
            </a:pPr>
            <a:r>
              <a:rPr lang="en" sz="1200"/>
              <a:t>Script Tools : Copy, Edit, Undo</a:t>
            </a:r>
            <a:endParaRPr sz="1200"/>
          </a:p>
          <a:p>
            <a:pPr indent="-304800" lvl="0" marL="457200" rtl="0" algn="l">
              <a:lnSpc>
                <a:spcPct val="175000"/>
              </a:lnSpc>
              <a:spcBef>
                <a:spcPts val="0"/>
              </a:spcBef>
              <a:spcAft>
                <a:spcPts val="0"/>
              </a:spcAft>
              <a:buSzPts val="1200"/>
              <a:buChar char="•"/>
            </a:pPr>
            <a:r>
              <a:rPr lang="en" sz="1200"/>
              <a:t>Video software </a:t>
            </a:r>
            <a:r>
              <a:rPr lang="en" sz="1200"/>
              <a:t>includes</a:t>
            </a:r>
            <a:r>
              <a:rPr lang="en" sz="1200"/>
              <a:t> recording and </a:t>
            </a:r>
            <a:r>
              <a:rPr lang="en" sz="1200"/>
              <a:t>editing</a:t>
            </a:r>
            <a:r>
              <a:rPr lang="en" sz="1200"/>
              <a:t> tools</a:t>
            </a:r>
            <a:endParaRPr sz="1200"/>
          </a:p>
          <a:p>
            <a:pPr indent="-304800" lvl="0" marL="457200" rtl="0" algn="l">
              <a:lnSpc>
                <a:spcPct val="175000"/>
              </a:lnSpc>
              <a:spcBef>
                <a:spcPts val="0"/>
              </a:spcBef>
              <a:spcAft>
                <a:spcPts val="0"/>
              </a:spcAft>
              <a:buSzPts val="1200"/>
              <a:buChar char="•"/>
            </a:pPr>
            <a:r>
              <a:rPr lang="en" sz="1200"/>
              <a:t>Video elements is updatable </a:t>
            </a:r>
            <a:endParaRPr sz="1200"/>
          </a:p>
        </p:txBody>
      </p:sp>
      <p:sp>
        <p:nvSpPr>
          <p:cNvPr id="1075" name="Google Shape;1075;p85"/>
          <p:cNvSpPr txBox="1"/>
          <p:nvPr>
            <p:ph type="title"/>
          </p:nvPr>
        </p:nvSpPr>
        <p:spPr>
          <a:xfrm>
            <a:off x="318875" y="3363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Feature Set</a:t>
            </a:r>
            <a:endParaRPr/>
          </a:p>
        </p:txBody>
      </p:sp>
      <p:sp>
        <p:nvSpPr>
          <p:cNvPr id="1076" name="Google Shape;1076;p85"/>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77" name="Google Shape;1077;p85"/>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078" name="Google Shape;1078;p85"/>
          <p:cNvSpPr txBox="1"/>
          <p:nvPr>
            <p:ph idx="1" type="body"/>
          </p:nvPr>
        </p:nvSpPr>
        <p:spPr>
          <a:xfrm>
            <a:off x="403224" y="1576250"/>
            <a:ext cx="4289100" cy="1827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n" sz="1600">
                <a:latin typeface="Montserrat SemiBold"/>
                <a:ea typeface="Montserrat SemiBold"/>
                <a:cs typeface="Montserrat SemiBold"/>
                <a:sym typeface="Montserrat SemiBold"/>
              </a:rPr>
              <a:t>Functional </a:t>
            </a:r>
            <a:endParaRPr sz="1600">
              <a:latin typeface="Montserrat SemiBold"/>
              <a:ea typeface="Montserrat SemiBold"/>
              <a:cs typeface="Montserrat SemiBold"/>
              <a:sym typeface="Montserrat SemiBold"/>
            </a:endParaRPr>
          </a:p>
        </p:txBody>
      </p:sp>
      <p:pic>
        <p:nvPicPr>
          <p:cNvPr id="1079" name="Google Shape;1079;p85"/>
          <p:cNvPicPr preferRelativeResize="0"/>
          <p:nvPr/>
        </p:nvPicPr>
        <p:blipFill rotWithShape="1">
          <a:blip r:embed="rId3">
            <a:alphaModFix/>
          </a:blip>
          <a:srcRect b="6873" l="0" r="2619" t="71873"/>
          <a:stretch/>
        </p:blipFill>
        <p:spPr>
          <a:xfrm>
            <a:off x="4206675" y="3853475"/>
            <a:ext cx="4292400" cy="698376"/>
          </a:xfrm>
          <a:prstGeom prst="rect">
            <a:avLst/>
          </a:prstGeom>
          <a:noFill/>
          <a:ln>
            <a:noFill/>
          </a:ln>
        </p:spPr>
      </p:pic>
      <p:pic>
        <p:nvPicPr>
          <p:cNvPr id="1080" name="Google Shape;1080;p85"/>
          <p:cNvPicPr preferRelativeResize="0"/>
          <p:nvPr/>
        </p:nvPicPr>
        <p:blipFill rotWithShape="1">
          <a:blip r:embed="rId3">
            <a:alphaModFix/>
          </a:blip>
          <a:srcRect b="61149" l="0" r="2619" t="0"/>
          <a:stretch/>
        </p:blipFill>
        <p:spPr>
          <a:xfrm>
            <a:off x="4206678" y="2408503"/>
            <a:ext cx="4292400" cy="1276600"/>
          </a:xfrm>
          <a:prstGeom prst="rect">
            <a:avLst/>
          </a:prstGeom>
          <a:noFill/>
          <a:ln>
            <a:noFill/>
          </a:ln>
        </p:spPr>
      </p:pic>
      <p:pic>
        <p:nvPicPr>
          <p:cNvPr id="1081" name="Google Shape;1081;p85"/>
          <p:cNvPicPr preferRelativeResize="0"/>
          <p:nvPr/>
        </p:nvPicPr>
        <p:blipFill>
          <a:blip r:embed="rId4">
            <a:alphaModFix/>
          </a:blip>
          <a:stretch>
            <a:fillRect/>
          </a:stretch>
        </p:blipFill>
        <p:spPr>
          <a:xfrm>
            <a:off x="4206675" y="204022"/>
            <a:ext cx="4477601" cy="22044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6"/>
          <p:cNvSpPr txBox="1"/>
          <p:nvPr>
            <p:ph type="title"/>
          </p:nvPr>
        </p:nvSpPr>
        <p:spPr>
          <a:xfrm>
            <a:off x="318875" y="3363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Feature Set</a:t>
            </a:r>
            <a:endParaRPr/>
          </a:p>
        </p:txBody>
      </p:sp>
      <p:sp>
        <p:nvSpPr>
          <p:cNvPr id="1087" name="Google Shape;1087;p86"/>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88" name="Google Shape;1088;p86"/>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089" name="Google Shape;1089;p86"/>
          <p:cNvSpPr txBox="1"/>
          <p:nvPr>
            <p:ph idx="1" type="body"/>
          </p:nvPr>
        </p:nvSpPr>
        <p:spPr>
          <a:xfrm>
            <a:off x="403225" y="1018225"/>
            <a:ext cx="3985800" cy="1827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n" sz="1600">
                <a:latin typeface="Montserrat SemiBold"/>
                <a:ea typeface="Montserrat SemiBold"/>
                <a:cs typeface="Montserrat SemiBold"/>
                <a:sym typeface="Montserrat SemiBold"/>
              </a:rPr>
              <a:t>Non Functional </a:t>
            </a:r>
            <a:endParaRPr sz="1600">
              <a:latin typeface="Montserrat SemiBold"/>
              <a:ea typeface="Montserrat SemiBold"/>
              <a:cs typeface="Montserrat SemiBold"/>
              <a:sym typeface="Montserrat SemiBold"/>
            </a:endParaRPr>
          </a:p>
        </p:txBody>
      </p:sp>
      <p:sp>
        <p:nvSpPr>
          <p:cNvPr id="1090" name="Google Shape;1090;p86"/>
          <p:cNvSpPr txBox="1"/>
          <p:nvPr/>
        </p:nvSpPr>
        <p:spPr>
          <a:xfrm>
            <a:off x="136987" y="1292420"/>
            <a:ext cx="3682500" cy="3398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Clr>
                <a:schemeClr val="accent6"/>
              </a:buClr>
              <a:buSzPts val="1300"/>
              <a:buFont typeface="Montserrat"/>
              <a:buChar char="•"/>
            </a:pPr>
            <a:r>
              <a:rPr lang="en" sz="1300">
                <a:solidFill>
                  <a:schemeClr val="dk1"/>
                </a:solidFill>
                <a:latin typeface="Montserrat"/>
                <a:ea typeface="Montserrat"/>
                <a:cs typeface="Montserrat"/>
                <a:sym typeface="Montserrat"/>
              </a:rPr>
              <a:t>Framework is easy to learn and setup</a:t>
            </a:r>
            <a:endParaRPr sz="1300">
              <a:solidFill>
                <a:schemeClr val="dk1"/>
              </a:solidFill>
              <a:latin typeface="Montserrat"/>
              <a:ea typeface="Montserrat"/>
              <a:cs typeface="Montserrat"/>
              <a:sym typeface="Montserrat"/>
            </a:endParaRPr>
          </a:p>
          <a:p>
            <a:pPr indent="-311150" lvl="0" marL="457200" rtl="0" algn="l">
              <a:lnSpc>
                <a:spcPct val="17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High </a:t>
            </a:r>
            <a:r>
              <a:rPr lang="en" sz="1300">
                <a:solidFill>
                  <a:schemeClr val="dk1"/>
                </a:solidFill>
                <a:latin typeface="Montserrat"/>
                <a:ea typeface="Montserrat"/>
                <a:cs typeface="Montserrat"/>
                <a:sym typeface="Montserrat"/>
              </a:rPr>
              <a:t>quality</a:t>
            </a:r>
            <a:r>
              <a:rPr lang="en" sz="1300">
                <a:solidFill>
                  <a:schemeClr val="dk1"/>
                </a:solidFill>
                <a:latin typeface="Montserrat"/>
                <a:ea typeface="Montserrat"/>
                <a:cs typeface="Montserrat"/>
                <a:sym typeface="Montserrat"/>
              </a:rPr>
              <a:t> video </a:t>
            </a:r>
            <a:endParaRPr sz="1300">
              <a:solidFill>
                <a:schemeClr val="dk1"/>
              </a:solidFill>
              <a:latin typeface="Montserrat"/>
              <a:ea typeface="Montserrat"/>
              <a:cs typeface="Montserrat"/>
              <a:sym typeface="Montserrat"/>
            </a:endParaRPr>
          </a:p>
          <a:p>
            <a:pPr indent="-311150" lvl="0" marL="457200" rtl="0" algn="l">
              <a:lnSpc>
                <a:spcPct val="17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Many narrator options </a:t>
            </a:r>
            <a:endParaRPr sz="1300">
              <a:solidFill>
                <a:schemeClr val="dk1"/>
              </a:solidFill>
              <a:latin typeface="Montserrat"/>
              <a:ea typeface="Montserrat"/>
              <a:cs typeface="Montserrat"/>
              <a:sym typeface="Montserrat"/>
            </a:endParaRPr>
          </a:p>
          <a:p>
            <a:pPr indent="-311150" lvl="0" marL="457200" rtl="0" algn="l">
              <a:lnSpc>
                <a:spcPct val="17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Operating system agnostic</a:t>
            </a:r>
            <a:endParaRPr sz="1300">
              <a:solidFill>
                <a:schemeClr val="dk1"/>
              </a:solidFill>
              <a:latin typeface="Montserrat"/>
              <a:ea typeface="Montserrat"/>
              <a:cs typeface="Montserrat"/>
              <a:sym typeface="Montserrat"/>
            </a:endParaRPr>
          </a:p>
          <a:p>
            <a:pPr indent="-311150" lvl="0" marL="457200" rtl="0" algn="l">
              <a:lnSpc>
                <a:spcPct val="17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Approved </a:t>
            </a:r>
            <a:r>
              <a:rPr lang="en" sz="1300">
                <a:solidFill>
                  <a:schemeClr val="dk1"/>
                </a:solidFill>
                <a:latin typeface="Montserrat"/>
                <a:ea typeface="Montserrat"/>
                <a:cs typeface="Montserrat"/>
                <a:sym typeface="Montserrat"/>
              </a:rPr>
              <a:t>third-party</a:t>
            </a:r>
            <a:r>
              <a:rPr lang="en" sz="1300">
                <a:solidFill>
                  <a:schemeClr val="dk1"/>
                </a:solidFill>
                <a:latin typeface="Montserrat"/>
                <a:ea typeface="Montserrat"/>
                <a:cs typeface="Montserrat"/>
                <a:sym typeface="Montserrat"/>
              </a:rPr>
              <a:t> tools</a:t>
            </a:r>
            <a:endParaRPr sz="1300">
              <a:solidFill>
                <a:schemeClr val="dk1"/>
              </a:solidFill>
              <a:latin typeface="Montserrat"/>
              <a:ea typeface="Montserrat"/>
              <a:cs typeface="Montserrat"/>
              <a:sym typeface="Montserrat"/>
            </a:endParaRPr>
          </a:p>
          <a:p>
            <a:pPr indent="-311150" lvl="0" marL="457200" rtl="0" algn="l">
              <a:lnSpc>
                <a:spcPct val="17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Informative updates and error messages</a:t>
            </a:r>
            <a:endParaRPr sz="1300">
              <a:solidFill>
                <a:schemeClr val="dk1"/>
              </a:solidFill>
              <a:latin typeface="Montserrat"/>
              <a:ea typeface="Montserrat"/>
              <a:cs typeface="Montserrat"/>
              <a:sym typeface="Montserrat"/>
            </a:endParaRPr>
          </a:p>
        </p:txBody>
      </p:sp>
      <p:pic>
        <p:nvPicPr>
          <p:cNvPr id="1091" name="Google Shape;1091;p86"/>
          <p:cNvPicPr preferRelativeResize="0"/>
          <p:nvPr/>
        </p:nvPicPr>
        <p:blipFill rotWithShape="1">
          <a:blip r:embed="rId3">
            <a:alphaModFix/>
          </a:blip>
          <a:srcRect b="30584" l="0" r="38695" t="0"/>
          <a:stretch/>
        </p:blipFill>
        <p:spPr>
          <a:xfrm>
            <a:off x="5280750" y="1367688"/>
            <a:ext cx="2725299" cy="1450625"/>
          </a:xfrm>
          <a:prstGeom prst="rect">
            <a:avLst/>
          </a:prstGeom>
          <a:noFill/>
          <a:ln>
            <a:noFill/>
          </a:ln>
        </p:spPr>
      </p:pic>
      <p:pic>
        <p:nvPicPr>
          <p:cNvPr id="1092" name="Google Shape;1092;p86"/>
          <p:cNvPicPr preferRelativeResize="0"/>
          <p:nvPr/>
        </p:nvPicPr>
        <p:blipFill>
          <a:blip r:embed="rId4">
            <a:alphaModFix/>
          </a:blip>
          <a:stretch>
            <a:fillRect/>
          </a:stretch>
        </p:blipFill>
        <p:spPr>
          <a:xfrm>
            <a:off x="4695115" y="42224"/>
            <a:ext cx="3896561" cy="1178600"/>
          </a:xfrm>
          <a:prstGeom prst="rect">
            <a:avLst/>
          </a:prstGeom>
          <a:noFill/>
          <a:ln>
            <a:noFill/>
          </a:ln>
        </p:spPr>
      </p:pic>
      <p:pic>
        <p:nvPicPr>
          <p:cNvPr id="1093" name="Google Shape;1093;p86"/>
          <p:cNvPicPr preferRelativeResize="0"/>
          <p:nvPr/>
        </p:nvPicPr>
        <p:blipFill rotWithShape="1">
          <a:blip r:embed="rId5">
            <a:alphaModFix/>
          </a:blip>
          <a:srcRect b="21060" l="0" r="0" t="0"/>
          <a:stretch/>
        </p:blipFill>
        <p:spPr>
          <a:xfrm>
            <a:off x="4890288" y="3095672"/>
            <a:ext cx="3506225" cy="1594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8" name="Shape 1098"/>
        <p:cNvGrpSpPr/>
        <p:nvPr/>
      </p:nvGrpSpPr>
      <p:grpSpPr>
        <a:xfrm>
          <a:off x="0" y="0"/>
          <a:ext cx="0" cy="0"/>
          <a:chOff x="0" y="0"/>
          <a:chExt cx="0" cy="0"/>
        </a:xfrm>
      </p:grpSpPr>
      <p:pic>
        <p:nvPicPr>
          <p:cNvPr id="1099" name="Google Shape;1099;p87"/>
          <p:cNvPicPr preferRelativeResize="0"/>
          <p:nvPr/>
        </p:nvPicPr>
        <p:blipFill rotWithShape="1">
          <a:blip r:embed="rId4">
            <a:alphaModFix/>
          </a:blip>
          <a:srcRect b="0" l="0" r="0" t="0"/>
          <a:stretch/>
        </p:blipFill>
        <p:spPr>
          <a:xfrm>
            <a:off x="0" y="1223"/>
            <a:ext cx="9144000" cy="5143500"/>
          </a:xfrm>
          <a:prstGeom prst="rect">
            <a:avLst/>
          </a:prstGeom>
          <a:noFill/>
          <a:ln>
            <a:noFill/>
          </a:ln>
        </p:spPr>
      </p:pic>
      <p:pic>
        <p:nvPicPr>
          <p:cNvPr id="1100" name="Google Shape;1100;p87"/>
          <p:cNvPicPr preferRelativeResize="0"/>
          <p:nvPr/>
        </p:nvPicPr>
        <p:blipFill>
          <a:blip r:embed="rId5">
            <a:alphaModFix/>
          </a:blip>
          <a:stretch>
            <a:fillRect/>
          </a:stretch>
        </p:blipFill>
        <p:spPr>
          <a:xfrm>
            <a:off x="0" y="1225"/>
            <a:ext cx="9144003" cy="5143501"/>
          </a:xfrm>
          <a:prstGeom prst="rect">
            <a:avLst/>
          </a:prstGeom>
          <a:noFill/>
          <a:ln>
            <a:noFill/>
          </a:ln>
        </p:spPr>
      </p:pic>
      <p:pic>
        <p:nvPicPr>
          <p:cNvPr id="1101" name="Google Shape;1101;p87"/>
          <p:cNvPicPr preferRelativeResize="0"/>
          <p:nvPr/>
        </p:nvPicPr>
        <p:blipFill rotWithShape="1">
          <a:blip r:embed="rId6">
            <a:alphaModFix/>
          </a:blip>
          <a:srcRect b="0" l="0" r="0" t="0"/>
          <a:stretch/>
        </p:blipFill>
        <p:spPr>
          <a:xfrm>
            <a:off x="3734317" y="4477559"/>
            <a:ext cx="1675365" cy="212370"/>
          </a:xfrm>
          <a:prstGeom prst="rect">
            <a:avLst/>
          </a:prstGeom>
          <a:noFill/>
          <a:ln>
            <a:noFill/>
          </a:ln>
        </p:spPr>
      </p:pic>
      <p:sp>
        <p:nvSpPr>
          <p:cNvPr id="1102" name="Google Shape;1102;p87"/>
          <p:cNvSpPr txBox="1"/>
          <p:nvPr>
            <p:ph type="ctrTitle"/>
          </p:nvPr>
        </p:nvSpPr>
        <p:spPr>
          <a:xfrm>
            <a:off x="403650" y="1245350"/>
            <a:ext cx="8319900" cy="1631700"/>
          </a:xfrm>
          <a:prstGeom prst="rect">
            <a:avLst/>
          </a:prstGeom>
          <a:noFill/>
          <a:ln>
            <a:noFill/>
          </a:ln>
        </p:spPr>
        <p:txBody>
          <a:bodyPr anchorCtr="0" anchor="b" bIns="45700" lIns="0" spcFirstLastPara="1" rIns="91425" wrap="square" tIns="45700">
            <a:normAutofit/>
          </a:bodyPr>
          <a:lstStyle/>
          <a:p>
            <a:pPr indent="0" lvl="0" marL="0" rtl="0" algn="ctr">
              <a:lnSpc>
                <a:spcPct val="100000"/>
              </a:lnSpc>
              <a:spcBef>
                <a:spcPts val="0"/>
              </a:spcBef>
              <a:spcAft>
                <a:spcPts val="0"/>
              </a:spcAft>
              <a:buClr>
                <a:schemeClr val="lt1"/>
              </a:buClr>
              <a:buSzPts val="2800"/>
              <a:buFont typeface="Arial"/>
              <a:buNone/>
            </a:pPr>
            <a:r>
              <a:rPr lang="en"/>
              <a:t>Demo</a:t>
            </a:r>
            <a:endParaRPr sz="4800">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8"/>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Synthesia</a:t>
            </a:r>
            <a:endParaRPr/>
          </a:p>
        </p:txBody>
      </p:sp>
      <p:sp>
        <p:nvSpPr>
          <p:cNvPr id="1108" name="Google Shape;1108;p88"/>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09" name="Google Shape;1109;p88"/>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10" name="Google Shape;1110;p88"/>
          <p:cNvSpPr txBox="1"/>
          <p:nvPr>
            <p:ph idx="1" type="body"/>
          </p:nvPr>
        </p:nvSpPr>
        <p:spPr>
          <a:xfrm>
            <a:off x="402150" y="1245350"/>
            <a:ext cx="5039700" cy="3398100"/>
          </a:xfrm>
          <a:prstGeom prst="rect">
            <a:avLst/>
          </a:prstGeom>
          <a:noFill/>
          <a:ln>
            <a:noFill/>
          </a:ln>
        </p:spPr>
        <p:txBody>
          <a:bodyPr anchorCtr="0" anchor="t" bIns="0" lIns="0" spcFirstLastPara="1" rIns="0" wrap="square" tIns="0">
            <a:noAutofit/>
          </a:bodyPr>
          <a:lstStyle/>
          <a:p>
            <a:pPr indent="-317500" lvl="0" marL="457200" rtl="0" algn="l">
              <a:lnSpc>
                <a:spcPct val="200000"/>
              </a:lnSpc>
              <a:spcBef>
                <a:spcPts val="0"/>
              </a:spcBef>
              <a:spcAft>
                <a:spcPts val="0"/>
              </a:spcAft>
              <a:buSzPts val="1400"/>
              <a:buChar char="●"/>
            </a:pPr>
            <a:r>
              <a:rPr lang="en"/>
              <a:t>All-in-one AI avatar, voice, video editing solution</a:t>
            </a:r>
            <a:endParaRPr/>
          </a:p>
          <a:p>
            <a:pPr indent="-317500" lvl="0" marL="457200" rtl="0" algn="l">
              <a:lnSpc>
                <a:spcPct val="200000"/>
              </a:lnSpc>
              <a:spcBef>
                <a:spcPts val="0"/>
              </a:spcBef>
              <a:spcAft>
                <a:spcPts val="0"/>
              </a:spcAft>
              <a:buSzPts val="1400"/>
              <a:buChar char="●"/>
            </a:pPr>
            <a:r>
              <a:rPr lang="en"/>
              <a:t>Easy to use</a:t>
            </a:r>
            <a:endParaRPr/>
          </a:p>
          <a:p>
            <a:pPr indent="-317500" lvl="0" marL="457200" rtl="0" algn="l">
              <a:lnSpc>
                <a:spcPct val="200000"/>
              </a:lnSpc>
              <a:spcBef>
                <a:spcPts val="0"/>
              </a:spcBef>
              <a:spcAft>
                <a:spcPts val="0"/>
              </a:spcAft>
              <a:buSzPts val="1400"/>
              <a:buChar char="●"/>
            </a:pPr>
            <a:r>
              <a:rPr lang="en"/>
              <a:t>Currently used in training material</a:t>
            </a:r>
            <a:endParaRPr/>
          </a:p>
          <a:p>
            <a:pPr indent="-317500" lvl="0" marL="457200" rtl="0" algn="l">
              <a:lnSpc>
                <a:spcPct val="200000"/>
              </a:lnSpc>
              <a:spcBef>
                <a:spcPts val="0"/>
              </a:spcBef>
              <a:spcAft>
                <a:spcPts val="0"/>
              </a:spcAft>
              <a:buSzPts val="1400"/>
              <a:buChar char="●"/>
            </a:pPr>
            <a:r>
              <a:rPr lang="en"/>
              <a:t>Compared to other solutions like ElevenLabs</a:t>
            </a:r>
            <a:endParaRPr/>
          </a:p>
          <a:p>
            <a:pPr indent="-317500" lvl="0" marL="457200" rtl="0" algn="l">
              <a:lnSpc>
                <a:spcPct val="200000"/>
              </a:lnSpc>
              <a:spcBef>
                <a:spcPts val="0"/>
              </a:spcBef>
              <a:spcAft>
                <a:spcPts val="0"/>
              </a:spcAft>
              <a:buSzPts val="1400"/>
              <a:buChar char="●"/>
            </a:pPr>
            <a:r>
              <a:rPr lang="en"/>
              <a:t>Engaging</a:t>
            </a:r>
            <a:endParaRPr/>
          </a:p>
          <a:p>
            <a:pPr indent="-317500" lvl="0" marL="457200" rtl="0" algn="l">
              <a:lnSpc>
                <a:spcPct val="200000"/>
              </a:lnSpc>
              <a:spcBef>
                <a:spcPts val="0"/>
              </a:spcBef>
              <a:spcAft>
                <a:spcPts val="0"/>
              </a:spcAft>
              <a:buSzPts val="1400"/>
              <a:buChar char="●"/>
            </a:pPr>
            <a:r>
              <a:rPr lang="en"/>
              <a:t>Different voices, avatars, and languages available</a:t>
            </a:r>
            <a:endParaRPr/>
          </a:p>
          <a:p>
            <a:pPr indent="0" lvl="0" marL="457200" rtl="0" algn="l">
              <a:lnSpc>
                <a:spcPct val="200000"/>
              </a:lnSpc>
              <a:spcBef>
                <a:spcPts val="0"/>
              </a:spcBef>
              <a:spcAft>
                <a:spcPts val="0"/>
              </a:spcAft>
              <a:buNone/>
            </a:pPr>
            <a:r>
              <a:t/>
            </a:r>
            <a:endParaRPr/>
          </a:p>
          <a:p>
            <a:pPr indent="0" lvl="0" marL="457200" rtl="0" algn="l">
              <a:lnSpc>
                <a:spcPct val="200000"/>
              </a:lnSpc>
              <a:spcBef>
                <a:spcPts val="0"/>
              </a:spcBef>
              <a:spcAft>
                <a:spcPts val="0"/>
              </a:spcAft>
              <a:buNone/>
            </a:pPr>
            <a:r>
              <a:t/>
            </a:r>
            <a:endParaRPr/>
          </a:p>
        </p:txBody>
      </p:sp>
      <p:pic>
        <p:nvPicPr>
          <p:cNvPr id="1111" name="Google Shape;1111;p88"/>
          <p:cNvPicPr preferRelativeResize="0"/>
          <p:nvPr/>
        </p:nvPicPr>
        <p:blipFill>
          <a:blip r:embed="rId3">
            <a:alphaModFix/>
          </a:blip>
          <a:stretch>
            <a:fillRect/>
          </a:stretch>
        </p:blipFill>
        <p:spPr>
          <a:xfrm>
            <a:off x="5656275" y="741977"/>
            <a:ext cx="3067050" cy="3371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89"/>
          <p:cNvSpPr txBox="1"/>
          <p:nvPr>
            <p:ph type="title"/>
          </p:nvPr>
        </p:nvSpPr>
        <p:spPr>
          <a:xfrm>
            <a:off x="395075" y="412527"/>
            <a:ext cx="8272800" cy="590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CVM Shutdown Output Video</a:t>
            </a:r>
            <a:endParaRPr/>
          </a:p>
        </p:txBody>
      </p:sp>
      <p:sp>
        <p:nvSpPr>
          <p:cNvPr id="1117" name="Google Shape;1117;p89"/>
          <p:cNvSpPr txBox="1"/>
          <p:nvPr/>
        </p:nvSpPr>
        <p:spPr>
          <a:xfrm>
            <a:off x="279775" y="47525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C9C9C"/>
                </a:solidFill>
                <a:latin typeface="Montserrat"/>
                <a:ea typeface="Montserrat"/>
                <a:cs typeface="Montserrat"/>
                <a:sym typeface="Montserrat"/>
              </a:rPr>
              <a:t>Nutanix Confidential</a:t>
            </a:r>
            <a:endParaRPr sz="600">
              <a:solidFill>
                <a:srgbClr val="9C9C9C"/>
              </a:solidFill>
              <a:latin typeface="Montserrat"/>
              <a:ea typeface="Montserrat"/>
              <a:cs typeface="Montserrat"/>
              <a:sym typeface="Montserrat"/>
            </a:endParaRPr>
          </a:p>
        </p:txBody>
      </p:sp>
      <p:pic>
        <p:nvPicPr>
          <p:cNvPr id="1118" name="Google Shape;1118;p89" title="KB-3270 - CVM Shutdown.mp4">
            <a:hlinkClick r:id="rId3"/>
          </p:cNvPr>
          <p:cNvPicPr preferRelativeResize="0"/>
          <p:nvPr/>
        </p:nvPicPr>
        <p:blipFill>
          <a:blip r:embed="rId4">
            <a:alphaModFix/>
          </a:blip>
          <a:stretch>
            <a:fillRect/>
          </a:stretch>
        </p:blipFill>
        <p:spPr>
          <a:xfrm>
            <a:off x="1119388" y="957250"/>
            <a:ext cx="6824174" cy="3838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3" name="Shape 1123"/>
        <p:cNvGrpSpPr/>
        <p:nvPr/>
      </p:nvGrpSpPr>
      <p:grpSpPr>
        <a:xfrm>
          <a:off x="0" y="0"/>
          <a:ext cx="0" cy="0"/>
          <a:chOff x="0" y="0"/>
          <a:chExt cx="0" cy="0"/>
        </a:xfrm>
      </p:grpSpPr>
      <p:pic>
        <p:nvPicPr>
          <p:cNvPr id="1124" name="Google Shape;1124;p90"/>
          <p:cNvPicPr preferRelativeResize="0"/>
          <p:nvPr/>
        </p:nvPicPr>
        <p:blipFill rotWithShape="1">
          <a:blip r:embed="rId4">
            <a:alphaModFix/>
          </a:blip>
          <a:srcRect b="0" l="0" r="0" t="0"/>
          <a:stretch/>
        </p:blipFill>
        <p:spPr>
          <a:xfrm>
            <a:off x="0" y="1223"/>
            <a:ext cx="9144000" cy="5143500"/>
          </a:xfrm>
          <a:prstGeom prst="rect">
            <a:avLst/>
          </a:prstGeom>
          <a:noFill/>
          <a:ln>
            <a:noFill/>
          </a:ln>
        </p:spPr>
      </p:pic>
      <p:pic>
        <p:nvPicPr>
          <p:cNvPr id="1125" name="Google Shape;1125;p90"/>
          <p:cNvPicPr preferRelativeResize="0"/>
          <p:nvPr/>
        </p:nvPicPr>
        <p:blipFill>
          <a:blip r:embed="rId5">
            <a:alphaModFix/>
          </a:blip>
          <a:stretch>
            <a:fillRect/>
          </a:stretch>
        </p:blipFill>
        <p:spPr>
          <a:xfrm>
            <a:off x="0" y="1225"/>
            <a:ext cx="9144003" cy="5143501"/>
          </a:xfrm>
          <a:prstGeom prst="rect">
            <a:avLst/>
          </a:prstGeom>
          <a:noFill/>
          <a:ln>
            <a:noFill/>
          </a:ln>
        </p:spPr>
      </p:pic>
      <p:sp>
        <p:nvSpPr>
          <p:cNvPr id="1126" name="Google Shape;1126;p90"/>
          <p:cNvSpPr txBox="1"/>
          <p:nvPr>
            <p:ph type="ctrTitle"/>
          </p:nvPr>
        </p:nvSpPr>
        <p:spPr>
          <a:xfrm>
            <a:off x="403650" y="1245350"/>
            <a:ext cx="8319900" cy="1631700"/>
          </a:xfrm>
          <a:prstGeom prst="rect">
            <a:avLst/>
          </a:prstGeom>
          <a:noFill/>
          <a:ln>
            <a:noFill/>
          </a:ln>
        </p:spPr>
        <p:txBody>
          <a:bodyPr anchorCtr="0" anchor="b" bIns="45700" lIns="0" spcFirstLastPara="1" rIns="91425" wrap="square" tIns="45700">
            <a:normAutofit/>
          </a:bodyPr>
          <a:lstStyle/>
          <a:p>
            <a:pPr indent="0" lvl="0" marL="0" rtl="0" algn="ctr">
              <a:lnSpc>
                <a:spcPct val="100000"/>
              </a:lnSpc>
              <a:spcBef>
                <a:spcPts val="0"/>
              </a:spcBef>
              <a:spcAft>
                <a:spcPts val="0"/>
              </a:spcAft>
              <a:buClr>
                <a:schemeClr val="lt1"/>
              </a:buClr>
              <a:buSzPts val="2800"/>
              <a:buFont typeface="Arial"/>
              <a:buNone/>
            </a:pPr>
            <a:r>
              <a:rPr lang="en"/>
              <a:t>Technical Deep Dive</a:t>
            </a:r>
            <a:endParaRPr sz="4800">
              <a:latin typeface="Montserrat ExtraBold"/>
              <a:ea typeface="Montserrat ExtraBold"/>
              <a:cs typeface="Montserrat ExtraBold"/>
              <a:sym typeface="Montserrat ExtraBold"/>
            </a:endParaRPr>
          </a:p>
        </p:txBody>
      </p:sp>
      <p:pic>
        <p:nvPicPr>
          <p:cNvPr id="1127" name="Google Shape;1127;p90"/>
          <p:cNvPicPr preferRelativeResize="0"/>
          <p:nvPr/>
        </p:nvPicPr>
        <p:blipFill rotWithShape="1">
          <a:blip r:embed="rId6">
            <a:alphaModFix/>
          </a:blip>
          <a:srcRect b="0" l="0" r="0" t="0"/>
          <a:stretch/>
        </p:blipFill>
        <p:spPr>
          <a:xfrm>
            <a:off x="3734317" y="4477559"/>
            <a:ext cx="1675365" cy="2123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1"/>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Frontend</a:t>
            </a:r>
            <a:endParaRPr/>
          </a:p>
        </p:txBody>
      </p:sp>
      <p:sp>
        <p:nvSpPr>
          <p:cNvPr id="1133" name="Google Shape;1133;p91"/>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34" name="Google Shape;1134;p91"/>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35" name="Google Shape;1135;p91"/>
          <p:cNvSpPr txBox="1"/>
          <p:nvPr>
            <p:ph idx="1" type="body"/>
          </p:nvPr>
        </p:nvSpPr>
        <p:spPr>
          <a:xfrm>
            <a:off x="403225" y="1002925"/>
            <a:ext cx="4998000" cy="3845100"/>
          </a:xfrm>
          <a:prstGeom prst="rect">
            <a:avLst/>
          </a:prstGeom>
          <a:noFill/>
          <a:ln>
            <a:noFill/>
          </a:ln>
        </p:spPr>
        <p:txBody>
          <a:bodyPr anchorCtr="0" anchor="t" bIns="0" lIns="0" spcFirstLastPara="1" rIns="0" wrap="square" tIns="0">
            <a:noAutofit/>
          </a:bodyPr>
          <a:lstStyle/>
          <a:p>
            <a:pPr indent="-311150" lvl="0" marL="457200" rtl="0" algn="l">
              <a:lnSpc>
                <a:spcPct val="200000"/>
              </a:lnSpc>
              <a:spcBef>
                <a:spcPts val="0"/>
              </a:spcBef>
              <a:spcAft>
                <a:spcPts val="0"/>
              </a:spcAft>
              <a:buSzPts val="1300"/>
              <a:buChar char="•"/>
            </a:pPr>
            <a:r>
              <a:rPr lang="en" sz="1300"/>
              <a:t>Built with React and Material-UI:</a:t>
            </a:r>
            <a:endParaRPr sz="1300"/>
          </a:p>
          <a:p>
            <a:pPr indent="-311150" lvl="1" marL="914400" rtl="0" algn="l">
              <a:lnSpc>
                <a:spcPct val="200000"/>
              </a:lnSpc>
              <a:spcBef>
                <a:spcPts val="0"/>
              </a:spcBef>
              <a:spcAft>
                <a:spcPts val="0"/>
              </a:spcAft>
              <a:buSzPts val="1300"/>
              <a:buChar char="‒"/>
            </a:pPr>
            <a:r>
              <a:rPr lang="en" sz="1300"/>
              <a:t>Modern, responsive interface</a:t>
            </a:r>
            <a:endParaRPr sz="1300"/>
          </a:p>
          <a:p>
            <a:pPr indent="-311150" lvl="1" marL="914400" rtl="0" algn="l">
              <a:lnSpc>
                <a:spcPct val="200000"/>
              </a:lnSpc>
              <a:spcBef>
                <a:spcPts val="0"/>
              </a:spcBef>
              <a:spcAft>
                <a:spcPts val="0"/>
              </a:spcAft>
              <a:buSzPts val="1300"/>
              <a:buChar char="‒"/>
            </a:pPr>
            <a:r>
              <a:rPr lang="en" sz="1300"/>
              <a:t>Component based architecture</a:t>
            </a:r>
            <a:endParaRPr sz="1300"/>
          </a:p>
          <a:p>
            <a:pPr indent="-311150" lvl="0" marL="457200" rtl="0" algn="l">
              <a:lnSpc>
                <a:spcPct val="200000"/>
              </a:lnSpc>
              <a:spcBef>
                <a:spcPts val="0"/>
              </a:spcBef>
              <a:spcAft>
                <a:spcPts val="0"/>
              </a:spcAft>
              <a:buSzPts val="1300"/>
              <a:buChar char="•"/>
            </a:pPr>
            <a:r>
              <a:rPr lang="en" sz="1300"/>
              <a:t>Matches Nutanix branding and style</a:t>
            </a:r>
            <a:endParaRPr sz="1300"/>
          </a:p>
          <a:p>
            <a:pPr indent="-311150" lvl="0" marL="457200" rtl="0" algn="l">
              <a:lnSpc>
                <a:spcPct val="200000"/>
              </a:lnSpc>
              <a:spcBef>
                <a:spcPts val="0"/>
              </a:spcBef>
              <a:spcAft>
                <a:spcPts val="0"/>
              </a:spcAft>
              <a:buSzPts val="1300"/>
              <a:buChar char="•"/>
            </a:pPr>
            <a:r>
              <a:rPr lang="en" sz="1300"/>
              <a:t>S</a:t>
            </a:r>
            <a:r>
              <a:rPr lang="en" sz="1300"/>
              <a:t>treamlines documentation-to-video process:</a:t>
            </a:r>
            <a:endParaRPr sz="1300"/>
          </a:p>
          <a:p>
            <a:pPr indent="-311150" lvl="1" marL="914400" rtl="0" algn="l">
              <a:lnSpc>
                <a:spcPct val="200000"/>
              </a:lnSpc>
              <a:spcBef>
                <a:spcPts val="0"/>
              </a:spcBef>
              <a:spcAft>
                <a:spcPts val="0"/>
              </a:spcAft>
              <a:buSzPts val="1300"/>
              <a:buChar char="‒"/>
            </a:pPr>
            <a:r>
              <a:rPr lang="en" sz="1300"/>
              <a:t>Clear instructions for script generation and Synthesia usage</a:t>
            </a:r>
            <a:endParaRPr sz="1300"/>
          </a:p>
          <a:p>
            <a:pPr indent="-311150" lvl="1" marL="914400" rtl="0" algn="l">
              <a:lnSpc>
                <a:spcPct val="200000"/>
              </a:lnSpc>
              <a:spcBef>
                <a:spcPts val="0"/>
              </a:spcBef>
              <a:spcAft>
                <a:spcPts val="0"/>
              </a:spcAft>
              <a:buSzPts val="1300"/>
              <a:buChar char="‒"/>
            </a:pPr>
            <a:r>
              <a:rPr lang="en" sz="1300"/>
              <a:t>Easy access to previously generated scripts</a:t>
            </a:r>
            <a:endParaRPr sz="1300"/>
          </a:p>
          <a:p>
            <a:pPr indent="-311150" lvl="1" marL="914400" rtl="0" algn="l">
              <a:lnSpc>
                <a:spcPct val="200000"/>
              </a:lnSpc>
              <a:spcBef>
                <a:spcPts val="0"/>
              </a:spcBef>
              <a:spcAft>
                <a:spcPts val="0"/>
              </a:spcAft>
              <a:buSzPts val="1300"/>
              <a:buChar char="‒"/>
            </a:pPr>
            <a:r>
              <a:rPr lang="en" sz="1300"/>
              <a:t>Script editing with version history</a:t>
            </a:r>
            <a:endParaRPr sz="1300"/>
          </a:p>
          <a:p>
            <a:pPr indent="-311150" lvl="1" marL="914400" rtl="0" algn="l">
              <a:lnSpc>
                <a:spcPct val="200000"/>
              </a:lnSpc>
              <a:spcBef>
                <a:spcPts val="0"/>
              </a:spcBef>
              <a:spcAft>
                <a:spcPts val="0"/>
              </a:spcAft>
              <a:buSzPts val="1300"/>
              <a:buChar char="‒"/>
            </a:pPr>
            <a:r>
              <a:rPr lang="en" sz="1300"/>
              <a:t>Ability to select LLM based on requirements</a:t>
            </a:r>
            <a:endParaRPr sz="1300"/>
          </a:p>
        </p:txBody>
      </p:sp>
      <p:pic>
        <p:nvPicPr>
          <p:cNvPr id="1136" name="Google Shape;1136;p91"/>
          <p:cNvPicPr preferRelativeResize="0"/>
          <p:nvPr/>
        </p:nvPicPr>
        <p:blipFill rotWithShape="1">
          <a:blip r:embed="rId3">
            <a:alphaModFix/>
          </a:blip>
          <a:srcRect b="6873" l="0" r="2619" t="71873"/>
          <a:stretch/>
        </p:blipFill>
        <p:spPr>
          <a:xfrm>
            <a:off x="5013763" y="4028058"/>
            <a:ext cx="3856245" cy="633229"/>
          </a:xfrm>
          <a:prstGeom prst="rect">
            <a:avLst/>
          </a:prstGeom>
          <a:noFill/>
          <a:ln>
            <a:noFill/>
          </a:ln>
        </p:spPr>
      </p:pic>
      <p:pic>
        <p:nvPicPr>
          <p:cNvPr id="1137" name="Google Shape;1137;p91"/>
          <p:cNvPicPr preferRelativeResize="0"/>
          <p:nvPr/>
        </p:nvPicPr>
        <p:blipFill rotWithShape="1">
          <a:blip r:embed="rId3">
            <a:alphaModFix/>
          </a:blip>
          <a:srcRect b="61149" l="0" r="2619" t="0"/>
          <a:stretch/>
        </p:blipFill>
        <p:spPr>
          <a:xfrm>
            <a:off x="5013765" y="2781965"/>
            <a:ext cx="3856245" cy="1157515"/>
          </a:xfrm>
          <a:prstGeom prst="rect">
            <a:avLst/>
          </a:prstGeom>
          <a:noFill/>
          <a:ln>
            <a:noFill/>
          </a:ln>
        </p:spPr>
      </p:pic>
      <p:pic>
        <p:nvPicPr>
          <p:cNvPr id="1138" name="Google Shape;1138;p91"/>
          <p:cNvPicPr preferRelativeResize="0"/>
          <p:nvPr/>
        </p:nvPicPr>
        <p:blipFill>
          <a:blip r:embed="rId4">
            <a:alphaModFix/>
          </a:blip>
          <a:stretch>
            <a:fillRect/>
          </a:stretch>
        </p:blipFill>
        <p:spPr>
          <a:xfrm>
            <a:off x="5019715" y="783150"/>
            <a:ext cx="3844336" cy="1910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92"/>
          <p:cNvPicPr preferRelativeResize="0"/>
          <p:nvPr/>
        </p:nvPicPr>
        <p:blipFill rotWithShape="1">
          <a:blip r:embed="rId3">
            <a:alphaModFix/>
          </a:blip>
          <a:srcRect b="729" l="0" r="0" t="729"/>
          <a:stretch/>
        </p:blipFill>
        <p:spPr>
          <a:xfrm>
            <a:off x="403225" y="61225"/>
            <a:ext cx="8505175" cy="4726849"/>
          </a:xfrm>
          <a:prstGeom prst="rect">
            <a:avLst/>
          </a:prstGeom>
          <a:noFill/>
          <a:ln>
            <a:noFill/>
          </a:ln>
        </p:spPr>
      </p:pic>
      <p:sp>
        <p:nvSpPr>
          <p:cNvPr id="1144" name="Google Shape;1144;p92"/>
          <p:cNvSpPr txBox="1"/>
          <p:nvPr>
            <p:ph type="title"/>
          </p:nvPr>
        </p:nvSpPr>
        <p:spPr>
          <a:xfrm>
            <a:off x="692625" y="336252"/>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Backend</a:t>
            </a:r>
            <a:endParaRPr/>
          </a:p>
        </p:txBody>
      </p:sp>
      <p:sp>
        <p:nvSpPr>
          <p:cNvPr id="1145" name="Google Shape;1145;p92"/>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46" name="Google Shape;1146;p92"/>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47" name="Google Shape;1147;p92"/>
          <p:cNvSpPr/>
          <p:nvPr/>
        </p:nvSpPr>
        <p:spPr>
          <a:xfrm>
            <a:off x="331675" y="4524375"/>
            <a:ext cx="1488300" cy="26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3"/>
          <p:cNvSpPr txBox="1"/>
          <p:nvPr>
            <p:ph type="title"/>
          </p:nvPr>
        </p:nvSpPr>
        <p:spPr>
          <a:xfrm>
            <a:off x="395075" y="412527"/>
            <a:ext cx="8272800" cy="590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Websockets</a:t>
            </a:r>
            <a:endParaRPr/>
          </a:p>
        </p:txBody>
      </p:sp>
      <p:pic>
        <p:nvPicPr>
          <p:cNvPr id="1153" name="Google Shape;1153;p93"/>
          <p:cNvPicPr preferRelativeResize="0"/>
          <p:nvPr/>
        </p:nvPicPr>
        <p:blipFill>
          <a:blip r:embed="rId3">
            <a:alphaModFix/>
          </a:blip>
          <a:stretch>
            <a:fillRect/>
          </a:stretch>
        </p:blipFill>
        <p:spPr>
          <a:xfrm>
            <a:off x="1216775" y="1082263"/>
            <a:ext cx="6629400" cy="3724275"/>
          </a:xfrm>
          <a:prstGeom prst="rect">
            <a:avLst/>
          </a:prstGeom>
          <a:noFill/>
          <a:ln>
            <a:noFill/>
          </a:ln>
        </p:spPr>
      </p:pic>
      <p:sp>
        <p:nvSpPr>
          <p:cNvPr id="1154" name="Google Shape;1154;p93"/>
          <p:cNvSpPr txBox="1"/>
          <p:nvPr/>
        </p:nvSpPr>
        <p:spPr>
          <a:xfrm>
            <a:off x="302925" y="4749175"/>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C9C9C"/>
                </a:solidFill>
                <a:latin typeface="Montserrat"/>
                <a:ea typeface="Montserrat"/>
                <a:cs typeface="Montserrat"/>
                <a:sym typeface="Montserrat"/>
              </a:rPr>
              <a:t>Nutanix Confidential</a:t>
            </a:r>
            <a:endParaRPr sz="600">
              <a:solidFill>
                <a:srgbClr val="9C9C9C"/>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4"/>
          <p:cNvSpPr txBox="1"/>
          <p:nvPr>
            <p:ph idx="1" type="body"/>
          </p:nvPr>
        </p:nvSpPr>
        <p:spPr>
          <a:xfrm>
            <a:off x="910575" y="2652839"/>
            <a:ext cx="1326900" cy="41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Computer</a:t>
            </a:r>
            <a:endParaRPr sz="700"/>
          </a:p>
        </p:txBody>
      </p:sp>
      <p:sp>
        <p:nvSpPr>
          <p:cNvPr id="1160" name="Google Shape;1160;p94"/>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Usage Requirements</a:t>
            </a:r>
            <a:endParaRPr/>
          </a:p>
        </p:txBody>
      </p:sp>
      <p:sp>
        <p:nvSpPr>
          <p:cNvPr id="1161" name="Google Shape;1161;p94"/>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62" name="Google Shape;1162;p94"/>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63" name="Google Shape;1163;p94"/>
          <p:cNvSpPr txBox="1"/>
          <p:nvPr>
            <p:ph idx="1" type="body"/>
          </p:nvPr>
        </p:nvSpPr>
        <p:spPr>
          <a:xfrm>
            <a:off x="1357475" y="4101738"/>
            <a:ext cx="3993000" cy="41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Access to a lab cluster</a:t>
            </a:r>
            <a:endParaRPr sz="700"/>
          </a:p>
        </p:txBody>
      </p:sp>
      <p:sp>
        <p:nvSpPr>
          <p:cNvPr id="1164" name="Google Shape;1164;p94"/>
          <p:cNvSpPr txBox="1"/>
          <p:nvPr>
            <p:ph idx="1" type="body"/>
          </p:nvPr>
        </p:nvSpPr>
        <p:spPr>
          <a:xfrm>
            <a:off x="5257000" y="3899700"/>
            <a:ext cx="3993000" cy="41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t/>
            </a:r>
            <a:endParaRPr sz="1400"/>
          </a:p>
          <a:p>
            <a:pPr indent="0" lvl="0" marL="0" rtl="0" algn="l">
              <a:lnSpc>
                <a:spcPct val="100000"/>
              </a:lnSpc>
              <a:spcBef>
                <a:spcPts val="0"/>
              </a:spcBef>
              <a:spcAft>
                <a:spcPts val="0"/>
              </a:spcAft>
              <a:buNone/>
            </a:pPr>
            <a:r>
              <a:rPr lang="en"/>
              <a:t>Chiron Framework Image</a:t>
            </a:r>
            <a:endParaRPr sz="700"/>
          </a:p>
        </p:txBody>
      </p:sp>
      <p:sp>
        <p:nvSpPr>
          <p:cNvPr id="1165" name="Google Shape;1165;p94"/>
          <p:cNvSpPr txBox="1"/>
          <p:nvPr>
            <p:ph idx="1" type="body"/>
          </p:nvPr>
        </p:nvSpPr>
        <p:spPr>
          <a:xfrm>
            <a:off x="3372700" y="2599025"/>
            <a:ext cx="1700700" cy="753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Nutanix KBs &amp; Documentation</a:t>
            </a:r>
            <a:endParaRPr sz="700"/>
          </a:p>
        </p:txBody>
      </p:sp>
      <p:sp>
        <p:nvSpPr>
          <p:cNvPr id="1166" name="Google Shape;1166;p94"/>
          <p:cNvSpPr txBox="1"/>
          <p:nvPr>
            <p:ph idx="1" type="body"/>
          </p:nvPr>
        </p:nvSpPr>
        <p:spPr>
          <a:xfrm>
            <a:off x="6459975" y="2599025"/>
            <a:ext cx="3993000" cy="29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Synthesia AI Account</a:t>
            </a:r>
            <a:endParaRPr sz="700"/>
          </a:p>
        </p:txBody>
      </p:sp>
      <p:pic>
        <p:nvPicPr>
          <p:cNvPr id="1167" name="Google Shape;1167;p94"/>
          <p:cNvPicPr preferRelativeResize="0"/>
          <p:nvPr/>
        </p:nvPicPr>
        <p:blipFill rotWithShape="1">
          <a:blip r:embed="rId3">
            <a:alphaModFix/>
          </a:blip>
          <a:srcRect b="0" l="0" r="0" t="0"/>
          <a:stretch/>
        </p:blipFill>
        <p:spPr>
          <a:xfrm>
            <a:off x="756221" y="1345008"/>
            <a:ext cx="1326900" cy="1321878"/>
          </a:xfrm>
          <a:prstGeom prst="rect">
            <a:avLst/>
          </a:prstGeom>
          <a:noFill/>
          <a:ln>
            <a:noFill/>
          </a:ln>
        </p:spPr>
      </p:pic>
      <p:pic>
        <p:nvPicPr>
          <p:cNvPr id="1168" name="Google Shape;1168;p94"/>
          <p:cNvPicPr preferRelativeResize="0"/>
          <p:nvPr/>
        </p:nvPicPr>
        <p:blipFill rotWithShape="1">
          <a:blip r:embed="rId4">
            <a:alphaModFix/>
          </a:blip>
          <a:srcRect b="0" l="0" r="0" t="0"/>
          <a:stretch/>
        </p:blipFill>
        <p:spPr>
          <a:xfrm>
            <a:off x="3605354" y="1388225"/>
            <a:ext cx="1235400" cy="1235400"/>
          </a:xfrm>
          <a:prstGeom prst="rect">
            <a:avLst/>
          </a:prstGeom>
          <a:noFill/>
          <a:ln>
            <a:noFill/>
          </a:ln>
        </p:spPr>
      </p:pic>
      <p:pic>
        <p:nvPicPr>
          <p:cNvPr id="1169" name="Google Shape;1169;p94"/>
          <p:cNvPicPr preferRelativeResize="0"/>
          <p:nvPr/>
        </p:nvPicPr>
        <p:blipFill rotWithShape="1">
          <a:blip r:embed="rId5">
            <a:alphaModFix/>
          </a:blip>
          <a:srcRect b="0" l="0" r="0" t="0"/>
          <a:stretch/>
        </p:blipFill>
        <p:spPr>
          <a:xfrm>
            <a:off x="6614325" y="1388225"/>
            <a:ext cx="1235400" cy="1235400"/>
          </a:xfrm>
          <a:prstGeom prst="rect">
            <a:avLst/>
          </a:prstGeom>
          <a:noFill/>
          <a:ln>
            <a:noFill/>
          </a:ln>
        </p:spPr>
      </p:pic>
      <p:pic>
        <p:nvPicPr>
          <p:cNvPr id="1170" name="Google Shape;1170;p94"/>
          <p:cNvPicPr preferRelativeResize="0"/>
          <p:nvPr/>
        </p:nvPicPr>
        <p:blipFill rotWithShape="1">
          <a:blip r:embed="rId6">
            <a:alphaModFix/>
          </a:blip>
          <a:srcRect b="0" l="0" r="0" t="0"/>
          <a:stretch/>
        </p:blipFill>
        <p:spPr>
          <a:xfrm>
            <a:off x="1775676" y="3008938"/>
            <a:ext cx="1081600" cy="1081600"/>
          </a:xfrm>
          <a:prstGeom prst="rect">
            <a:avLst/>
          </a:prstGeom>
          <a:noFill/>
          <a:ln>
            <a:noFill/>
          </a:ln>
        </p:spPr>
      </p:pic>
      <p:pic>
        <p:nvPicPr>
          <p:cNvPr id="1171" name="Google Shape;1171;p94"/>
          <p:cNvPicPr preferRelativeResize="0"/>
          <p:nvPr/>
        </p:nvPicPr>
        <p:blipFill rotWithShape="1">
          <a:blip r:embed="rId7">
            <a:alphaModFix/>
          </a:blip>
          <a:srcRect b="0" l="0" r="0" t="0"/>
          <a:stretch/>
        </p:blipFill>
        <p:spPr>
          <a:xfrm>
            <a:off x="5685452" y="2886302"/>
            <a:ext cx="1326900" cy="1326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7"/>
          <p:cNvSpPr txBox="1"/>
          <p:nvPr/>
        </p:nvSpPr>
        <p:spPr>
          <a:xfrm>
            <a:off x="1370296" y="391163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Leo Li</a:t>
            </a:r>
            <a:endParaRPr b="1" i="0" sz="1000" u="none" cap="none" strike="noStrike">
              <a:solidFill>
                <a:schemeClr val="accent1"/>
              </a:solidFill>
              <a:latin typeface="Montserrat"/>
              <a:ea typeface="Montserrat"/>
              <a:cs typeface="Montserrat"/>
              <a:sym typeface="Montserrat"/>
            </a:endParaRPr>
          </a:p>
          <a:p>
            <a:pPr indent="0" lvl="0" marL="0" marR="0" rtl="0" algn="ctr">
              <a:lnSpc>
                <a:spcPct val="11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Solutions </a:t>
            </a:r>
            <a:r>
              <a:rPr lang="en" sz="700">
                <a:solidFill>
                  <a:srgbClr val="4C4C4E"/>
                </a:solidFill>
                <a:latin typeface="Montserrat"/>
                <a:ea typeface="Montserrat"/>
                <a:cs typeface="Montserrat"/>
                <a:sym typeface="Montserrat"/>
              </a:rPr>
              <a:t>Architect</a:t>
            </a:r>
            <a:endParaRPr sz="1000">
              <a:latin typeface="Montserrat"/>
              <a:ea typeface="Montserrat"/>
              <a:cs typeface="Montserrat"/>
              <a:sym typeface="Montserrat"/>
            </a:endParaRPr>
          </a:p>
        </p:txBody>
      </p:sp>
      <p:sp>
        <p:nvSpPr>
          <p:cNvPr id="948" name="Google Shape;948;p77"/>
          <p:cNvSpPr txBox="1"/>
          <p:nvPr>
            <p:ph type="title"/>
          </p:nvPr>
        </p:nvSpPr>
        <p:spPr>
          <a:xfrm>
            <a:off x="403650" y="403975"/>
            <a:ext cx="8321400" cy="601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5"/>
              </a:buClr>
              <a:buSzPts val="2700"/>
              <a:buFont typeface="Montserrat"/>
              <a:buNone/>
            </a:pPr>
            <a:r>
              <a:rPr lang="en"/>
              <a:t>The</a:t>
            </a:r>
            <a:r>
              <a:rPr lang="en">
                <a:latin typeface="Montserrat ExtraLight"/>
                <a:ea typeface="Montserrat ExtraLight"/>
                <a:cs typeface="Montserrat ExtraLight"/>
                <a:sym typeface="Montserrat ExtraLight"/>
              </a:rPr>
              <a:t> Team</a:t>
            </a:r>
            <a:endParaRPr>
              <a:latin typeface="Montserrat ExtraLight"/>
              <a:ea typeface="Montserrat ExtraLight"/>
              <a:cs typeface="Montserrat ExtraLight"/>
              <a:sym typeface="Montserrat ExtraLight"/>
            </a:endParaRPr>
          </a:p>
        </p:txBody>
      </p:sp>
      <p:sp>
        <p:nvSpPr>
          <p:cNvPr id="949" name="Google Shape;949;p77"/>
          <p:cNvSpPr txBox="1"/>
          <p:nvPr/>
        </p:nvSpPr>
        <p:spPr>
          <a:xfrm>
            <a:off x="1370296" y="193572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Lucas Young</a:t>
            </a:r>
            <a:endParaRPr b="1" i="0" sz="10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Scrum Master</a:t>
            </a:r>
            <a:endParaRPr sz="1000">
              <a:latin typeface="Montserrat"/>
              <a:ea typeface="Montserrat"/>
              <a:cs typeface="Montserrat"/>
              <a:sym typeface="Montserrat"/>
            </a:endParaRPr>
          </a:p>
        </p:txBody>
      </p:sp>
      <p:sp>
        <p:nvSpPr>
          <p:cNvPr id="950" name="Google Shape;950;p77"/>
          <p:cNvSpPr txBox="1"/>
          <p:nvPr/>
        </p:nvSpPr>
        <p:spPr>
          <a:xfrm>
            <a:off x="3109128" y="193572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Joseph Hayek</a:t>
            </a:r>
            <a:endParaRPr b="1" sz="1000">
              <a:solidFill>
                <a:schemeClr val="accent1"/>
              </a:solidFill>
              <a:latin typeface="Montserrat"/>
              <a:ea typeface="Montserrat"/>
              <a:cs typeface="Montserrat"/>
              <a:sym typeface="Montserrat"/>
            </a:endParaRPr>
          </a:p>
          <a:p>
            <a:pPr indent="0" lvl="0" marL="0" marR="0" rtl="0" algn="ctr">
              <a:lnSpc>
                <a:spcPct val="10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Video Production Lead</a:t>
            </a:r>
            <a:endParaRPr sz="1000">
              <a:latin typeface="Montserrat"/>
              <a:ea typeface="Montserrat"/>
              <a:cs typeface="Montserrat"/>
              <a:sym typeface="Montserrat"/>
            </a:endParaRPr>
          </a:p>
        </p:txBody>
      </p:sp>
      <p:sp>
        <p:nvSpPr>
          <p:cNvPr id="951" name="Google Shape;951;p77"/>
          <p:cNvSpPr txBox="1"/>
          <p:nvPr/>
        </p:nvSpPr>
        <p:spPr>
          <a:xfrm>
            <a:off x="4847960" y="193572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Elizabeth Pynadath</a:t>
            </a:r>
            <a:r>
              <a:rPr b="1" i="0" lang="en" sz="1000" u="none" cap="none" strike="noStrike">
                <a:solidFill>
                  <a:schemeClr val="accent1"/>
                </a:solidFill>
                <a:latin typeface="Montserrat"/>
                <a:ea typeface="Montserrat"/>
                <a:cs typeface="Montserrat"/>
                <a:sym typeface="Montserrat"/>
              </a:rPr>
              <a:t> </a:t>
            </a:r>
            <a:endParaRPr b="1" sz="1000">
              <a:solidFill>
                <a:schemeClr val="accent1"/>
              </a:solidFill>
              <a:latin typeface="Montserrat"/>
              <a:ea typeface="Montserrat"/>
              <a:cs typeface="Montserrat"/>
              <a:sym typeface="Montserrat"/>
            </a:endParaRPr>
          </a:p>
          <a:p>
            <a:pPr indent="0" lvl="0" marL="0" marR="0" rtl="0" algn="ctr">
              <a:lnSpc>
                <a:spcPct val="10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Documentation Lead</a:t>
            </a:r>
            <a:endParaRPr sz="1000">
              <a:latin typeface="Montserrat"/>
              <a:ea typeface="Montserrat"/>
              <a:cs typeface="Montserrat"/>
              <a:sym typeface="Montserrat"/>
            </a:endParaRPr>
          </a:p>
        </p:txBody>
      </p:sp>
      <p:pic>
        <p:nvPicPr>
          <p:cNvPr id="952" name="Google Shape;952;p77"/>
          <p:cNvPicPr preferRelativeResize="0"/>
          <p:nvPr/>
        </p:nvPicPr>
        <p:blipFill rotWithShape="1">
          <a:blip r:embed="rId3">
            <a:alphaModFix/>
          </a:blip>
          <a:srcRect b="0" l="5076" r="5076" t="0"/>
          <a:stretch/>
        </p:blipFill>
        <p:spPr>
          <a:xfrm>
            <a:off x="6906892" y="1156602"/>
            <a:ext cx="731400" cy="731400"/>
          </a:xfrm>
          <a:prstGeom prst="ellipse">
            <a:avLst/>
          </a:prstGeom>
          <a:noFill/>
          <a:ln>
            <a:noFill/>
          </a:ln>
        </p:spPr>
      </p:pic>
      <p:sp>
        <p:nvSpPr>
          <p:cNvPr id="953" name="Google Shape;953;p77"/>
          <p:cNvSpPr txBox="1"/>
          <p:nvPr/>
        </p:nvSpPr>
        <p:spPr>
          <a:xfrm>
            <a:off x="6586792" y="193572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Sandin Jayasekera</a:t>
            </a:r>
            <a:endParaRPr b="1" sz="1000">
              <a:solidFill>
                <a:schemeClr val="accent1"/>
              </a:solidFill>
              <a:latin typeface="Montserrat"/>
              <a:ea typeface="Montserrat"/>
              <a:cs typeface="Montserrat"/>
              <a:sym typeface="Montserrat"/>
            </a:endParaRPr>
          </a:p>
          <a:p>
            <a:pPr indent="0" lvl="0" marL="0" marR="0" rtl="0" algn="ctr">
              <a:lnSpc>
                <a:spcPct val="10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Prompt Engineer</a:t>
            </a:r>
            <a:endParaRPr sz="1000">
              <a:latin typeface="Montserrat"/>
              <a:ea typeface="Montserrat"/>
              <a:cs typeface="Montserrat"/>
              <a:sym typeface="Montserrat"/>
            </a:endParaRPr>
          </a:p>
        </p:txBody>
      </p:sp>
      <p:sp>
        <p:nvSpPr>
          <p:cNvPr id="954" name="Google Shape;954;p77"/>
          <p:cNvSpPr txBox="1"/>
          <p:nvPr/>
        </p:nvSpPr>
        <p:spPr>
          <a:xfrm>
            <a:off x="3109128" y="391163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Bill Nguyen</a:t>
            </a:r>
            <a:endParaRPr b="1" sz="1000">
              <a:solidFill>
                <a:schemeClr val="accent1"/>
              </a:solidFill>
              <a:latin typeface="Montserrat"/>
              <a:ea typeface="Montserrat"/>
              <a:cs typeface="Montserrat"/>
              <a:sym typeface="Montserrat"/>
            </a:endParaRPr>
          </a:p>
          <a:p>
            <a:pPr indent="0" lvl="0" marL="0" rtl="0" algn="ctr">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Full-stack Software Engineer</a:t>
            </a:r>
            <a:endParaRPr sz="700">
              <a:solidFill>
                <a:srgbClr val="4C4C4E"/>
              </a:solidFill>
              <a:latin typeface="Montserrat"/>
              <a:ea typeface="Montserrat"/>
              <a:cs typeface="Montserrat"/>
              <a:sym typeface="Montserrat"/>
            </a:endParaRPr>
          </a:p>
        </p:txBody>
      </p:sp>
      <p:sp>
        <p:nvSpPr>
          <p:cNvPr id="955" name="Google Shape;955;p77"/>
          <p:cNvSpPr txBox="1"/>
          <p:nvPr/>
        </p:nvSpPr>
        <p:spPr>
          <a:xfrm>
            <a:off x="4847960" y="3911637"/>
            <a:ext cx="1371600" cy="302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Biswas Simkhada</a:t>
            </a:r>
            <a:endParaRPr b="1" i="0" sz="10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Full-stack </a:t>
            </a:r>
            <a:r>
              <a:rPr lang="en" sz="700">
                <a:solidFill>
                  <a:srgbClr val="4C4C4E"/>
                </a:solidFill>
                <a:latin typeface="Montserrat"/>
                <a:ea typeface="Montserrat"/>
                <a:cs typeface="Montserrat"/>
                <a:sym typeface="Montserrat"/>
              </a:rPr>
              <a:t>Software</a:t>
            </a:r>
            <a:r>
              <a:rPr lang="en" sz="700">
                <a:solidFill>
                  <a:srgbClr val="4C4C4E"/>
                </a:solidFill>
                <a:latin typeface="Montserrat"/>
                <a:ea typeface="Montserrat"/>
                <a:cs typeface="Montserrat"/>
                <a:sym typeface="Montserrat"/>
              </a:rPr>
              <a:t> Engineer</a:t>
            </a:r>
            <a:endParaRPr sz="1000">
              <a:latin typeface="Montserrat"/>
              <a:ea typeface="Montserrat"/>
              <a:cs typeface="Montserrat"/>
              <a:sym typeface="Montserrat"/>
            </a:endParaRPr>
          </a:p>
        </p:txBody>
      </p:sp>
      <p:pic>
        <p:nvPicPr>
          <p:cNvPr id="956" name="Google Shape;956;p77"/>
          <p:cNvPicPr preferRelativeResize="0"/>
          <p:nvPr/>
        </p:nvPicPr>
        <p:blipFill rotWithShape="1">
          <a:blip r:embed="rId4">
            <a:alphaModFix/>
          </a:blip>
          <a:srcRect b="0" l="0" r="0" t="0"/>
          <a:stretch/>
        </p:blipFill>
        <p:spPr>
          <a:xfrm>
            <a:off x="5168060" y="3132139"/>
            <a:ext cx="731400" cy="731400"/>
          </a:xfrm>
          <a:prstGeom prst="ellipse">
            <a:avLst/>
          </a:prstGeom>
          <a:noFill/>
          <a:ln>
            <a:noFill/>
          </a:ln>
        </p:spPr>
      </p:pic>
      <p:sp>
        <p:nvSpPr>
          <p:cNvPr id="957" name="Google Shape;957;p77"/>
          <p:cNvSpPr txBox="1"/>
          <p:nvPr/>
        </p:nvSpPr>
        <p:spPr>
          <a:xfrm>
            <a:off x="6586792" y="3911637"/>
            <a:ext cx="1371600" cy="3483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B0D235"/>
              </a:buClr>
              <a:buSzPts val="1100"/>
              <a:buFont typeface="Arial"/>
              <a:buNone/>
            </a:pPr>
            <a:r>
              <a:rPr b="1" lang="en" sz="1000">
                <a:solidFill>
                  <a:schemeClr val="accent1"/>
                </a:solidFill>
                <a:latin typeface="Montserrat"/>
                <a:ea typeface="Montserrat"/>
                <a:cs typeface="Montserrat"/>
                <a:sym typeface="Montserrat"/>
              </a:rPr>
              <a:t>Adib Akbari</a:t>
            </a:r>
            <a:endParaRPr b="1" sz="1000">
              <a:solidFill>
                <a:schemeClr val="accent1"/>
              </a:solidFill>
              <a:latin typeface="Montserrat"/>
              <a:ea typeface="Montserrat"/>
              <a:cs typeface="Montserrat"/>
              <a:sym typeface="Montserrat"/>
            </a:endParaRPr>
          </a:p>
          <a:p>
            <a:pPr indent="0" lvl="0" marL="0" rtl="0" algn="ctr">
              <a:spcBef>
                <a:spcPts val="200"/>
              </a:spcBef>
              <a:spcAft>
                <a:spcPts val="0"/>
              </a:spcAft>
              <a:buClr>
                <a:srgbClr val="B0D235"/>
              </a:buClr>
              <a:buSzPts val="800"/>
              <a:buFont typeface="Arial"/>
              <a:buNone/>
            </a:pPr>
            <a:r>
              <a:rPr lang="en" sz="700">
                <a:solidFill>
                  <a:srgbClr val="4C4C4E"/>
                </a:solidFill>
                <a:latin typeface="Montserrat"/>
                <a:ea typeface="Montserrat"/>
                <a:cs typeface="Montserrat"/>
                <a:sym typeface="Montserrat"/>
              </a:rPr>
              <a:t>Full-stack Software Engineer</a:t>
            </a:r>
            <a:endParaRPr sz="700">
              <a:solidFill>
                <a:srgbClr val="4C4C4E"/>
              </a:solidFill>
              <a:latin typeface="Montserrat"/>
              <a:ea typeface="Montserrat"/>
              <a:cs typeface="Montserrat"/>
              <a:sym typeface="Montserrat"/>
            </a:endParaRPr>
          </a:p>
        </p:txBody>
      </p:sp>
      <p:pic>
        <p:nvPicPr>
          <p:cNvPr id="958" name="Google Shape;958;p77"/>
          <p:cNvPicPr preferRelativeResize="0"/>
          <p:nvPr/>
        </p:nvPicPr>
        <p:blipFill rotWithShape="1">
          <a:blip r:embed="rId5">
            <a:alphaModFix/>
          </a:blip>
          <a:srcRect b="0" l="0" r="0" t="0"/>
          <a:stretch/>
        </p:blipFill>
        <p:spPr>
          <a:xfrm>
            <a:off x="6906892" y="3132139"/>
            <a:ext cx="731400" cy="731400"/>
          </a:xfrm>
          <a:prstGeom prst="ellipse">
            <a:avLst/>
          </a:prstGeom>
          <a:solidFill>
            <a:schemeClr val="lt1"/>
          </a:solidFill>
          <a:ln>
            <a:noFill/>
          </a:ln>
        </p:spPr>
      </p:pic>
      <p:pic>
        <p:nvPicPr>
          <p:cNvPr id="959" name="Google Shape;959;p77"/>
          <p:cNvPicPr preferRelativeResize="0"/>
          <p:nvPr/>
        </p:nvPicPr>
        <p:blipFill rotWithShape="1">
          <a:blip r:embed="rId6">
            <a:alphaModFix/>
          </a:blip>
          <a:srcRect b="0" l="0" r="0" t="0"/>
          <a:stretch/>
        </p:blipFill>
        <p:spPr>
          <a:xfrm>
            <a:off x="1690396" y="1156602"/>
            <a:ext cx="731400" cy="731400"/>
          </a:xfrm>
          <a:prstGeom prst="ellipse">
            <a:avLst/>
          </a:prstGeom>
          <a:noFill/>
          <a:ln>
            <a:noFill/>
          </a:ln>
        </p:spPr>
      </p:pic>
      <p:pic>
        <p:nvPicPr>
          <p:cNvPr id="960" name="Google Shape;960;p77"/>
          <p:cNvPicPr preferRelativeResize="0"/>
          <p:nvPr/>
        </p:nvPicPr>
        <p:blipFill rotWithShape="1">
          <a:blip r:embed="rId7">
            <a:alphaModFix/>
          </a:blip>
          <a:srcRect b="20715" l="0" r="0" t="20715"/>
          <a:stretch/>
        </p:blipFill>
        <p:spPr>
          <a:xfrm>
            <a:off x="3429228" y="3132139"/>
            <a:ext cx="731400" cy="731400"/>
          </a:xfrm>
          <a:prstGeom prst="ellipse">
            <a:avLst/>
          </a:prstGeom>
          <a:noFill/>
          <a:ln>
            <a:noFill/>
          </a:ln>
        </p:spPr>
      </p:pic>
      <p:pic>
        <p:nvPicPr>
          <p:cNvPr id="961" name="Google Shape;961;p77"/>
          <p:cNvPicPr preferRelativeResize="0"/>
          <p:nvPr/>
        </p:nvPicPr>
        <p:blipFill rotWithShape="1">
          <a:blip r:embed="rId8">
            <a:alphaModFix/>
          </a:blip>
          <a:srcRect b="0" l="0" r="0" t="0"/>
          <a:stretch/>
        </p:blipFill>
        <p:spPr>
          <a:xfrm>
            <a:off x="1690396" y="3132139"/>
            <a:ext cx="731400" cy="731400"/>
          </a:xfrm>
          <a:prstGeom prst="ellipse">
            <a:avLst/>
          </a:prstGeom>
          <a:noFill/>
          <a:ln>
            <a:noFill/>
          </a:ln>
        </p:spPr>
      </p:pic>
      <p:pic>
        <p:nvPicPr>
          <p:cNvPr id="962" name="Google Shape;962;p77"/>
          <p:cNvPicPr preferRelativeResize="0"/>
          <p:nvPr/>
        </p:nvPicPr>
        <p:blipFill rotWithShape="1">
          <a:blip r:embed="rId9">
            <a:alphaModFix/>
          </a:blip>
          <a:srcRect b="0" l="4685" r="4685" t="0"/>
          <a:stretch/>
        </p:blipFill>
        <p:spPr>
          <a:xfrm>
            <a:off x="3429228" y="1156602"/>
            <a:ext cx="731400" cy="731400"/>
          </a:xfrm>
          <a:prstGeom prst="ellipse">
            <a:avLst/>
          </a:prstGeom>
          <a:noFill/>
          <a:ln>
            <a:noFill/>
          </a:ln>
        </p:spPr>
      </p:pic>
      <p:pic>
        <p:nvPicPr>
          <p:cNvPr id="963" name="Google Shape;963;p77"/>
          <p:cNvPicPr preferRelativeResize="0"/>
          <p:nvPr/>
        </p:nvPicPr>
        <p:blipFill rotWithShape="1">
          <a:blip r:embed="rId10">
            <a:alphaModFix/>
          </a:blip>
          <a:srcRect b="0" l="0" r="0" t="0"/>
          <a:stretch/>
        </p:blipFill>
        <p:spPr>
          <a:xfrm>
            <a:off x="5168060" y="1156602"/>
            <a:ext cx="731400" cy="731400"/>
          </a:xfrm>
          <a:prstGeom prst="ellipse">
            <a:avLst/>
          </a:prstGeom>
          <a:noFill/>
          <a:ln>
            <a:noFill/>
          </a:ln>
        </p:spPr>
      </p:pic>
      <p:cxnSp>
        <p:nvCxnSpPr>
          <p:cNvPr id="964" name="Google Shape;964;p77"/>
          <p:cNvCxnSpPr/>
          <p:nvPr/>
        </p:nvCxnSpPr>
        <p:spPr>
          <a:xfrm>
            <a:off x="2925512" y="1200288"/>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65" name="Google Shape;965;p77"/>
          <p:cNvCxnSpPr/>
          <p:nvPr/>
        </p:nvCxnSpPr>
        <p:spPr>
          <a:xfrm>
            <a:off x="4664344" y="1200288"/>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66" name="Google Shape;966;p77"/>
          <p:cNvCxnSpPr/>
          <p:nvPr/>
        </p:nvCxnSpPr>
        <p:spPr>
          <a:xfrm>
            <a:off x="6403176" y="1200288"/>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67" name="Google Shape;967;p77"/>
          <p:cNvCxnSpPr/>
          <p:nvPr/>
        </p:nvCxnSpPr>
        <p:spPr>
          <a:xfrm>
            <a:off x="2925512" y="3152426"/>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68" name="Google Shape;968;p77"/>
          <p:cNvCxnSpPr/>
          <p:nvPr/>
        </p:nvCxnSpPr>
        <p:spPr>
          <a:xfrm>
            <a:off x="4664344" y="3152426"/>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69" name="Google Shape;969;p77"/>
          <p:cNvCxnSpPr/>
          <p:nvPr/>
        </p:nvCxnSpPr>
        <p:spPr>
          <a:xfrm>
            <a:off x="6403176" y="3152426"/>
            <a:ext cx="0" cy="1630200"/>
          </a:xfrm>
          <a:prstGeom prst="straightConnector1">
            <a:avLst/>
          </a:prstGeom>
          <a:noFill/>
          <a:ln cap="flat" cmpd="sng" w="9525">
            <a:solidFill>
              <a:srgbClr val="DADADA"/>
            </a:solidFill>
            <a:prstDash val="solid"/>
            <a:miter lim="800000"/>
            <a:headEnd len="sm" w="sm" type="none"/>
            <a:tailEnd len="sm" w="sm" type="none"/>
          </a:ln>
        </p:spPr>
      </p:cxnSp>
      <p:cxnSp>
        <p:nvCxnSpPr>
          <p:cNvPr id="970" name="Google Shape;970;p77"/>
          <p:cNvCxnSpPr/>
          <p:nvPr/>
        </p:nvCxnSpPr>
        <p:spPr>
          <a:xfrm rot="10800000">
            <a:off x="284400" y="2981325"/>
            <a:ext cx="8575200" cy="0"/>
          </a:xfrm>
          <a:prstGeom prst="straightConnector1">
            <a:avLst/>
          </a:prstGeom>
          <a:noFill/>
          <a:ln cap="flat" cmpd="sng" w="9525">
            <a:solidFill>
              <a:srgbClr val="DADADA"/>
            </a:solidFill>
            <a:prstDash val="solid"/>
            <a:miter lim="800000"/>
            <a:headEnd len="sm" w="sm" type="none"/>
            <a:tailEnd len="sm" w="sm" type="none"/>
          </a:ln>
        </p:spPr>
      </p:cxnSp>
      <p:sp>
        <p:nvSpPr>
          <p:cNvPr id="971" name="Google Shape;971;p77"/>
          <p:cNvSpPr txBox="1"/>
          <p:nvPr/>
        </p:nvSpPr>
        <p:spPr>
          <a:xfrm>
            <a:off x="437913" y="4729991"/>
            <a:ext cx="4208100" cy="31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400"/>
              <a:buFont typeface="Arial"/>
              <a:buNone/>
            </a:pPr>
            <a:r>
              <a:rPr lang="en" sz="600">
                <a:solidFill>
                  <a:srgbClr val="9C9C9C"/>
                </a:solidFill>
                <a:latin typeface="Montserrat"/>
                <a:ea typeface="Montserrat"/>
                <a:cs typeface="Montserrat"/>
                <a:sym typeface="Montserrat"/>
              </a:rPr>
              <a:t>Nutanix Confidential</a:t>
            </a:r>
            <a:endParaRPr sz="600">
              <a:solidFill>
                <a:srgbClr val="616161"/>
              </a:solidFill>
              <a:latin typeface="Montserrat Light"/>
              <a:ea typeface="Montserrat Light"/>
              <a:cs typeface="Montserrat Light"/>
              <a:sym typeface="Montserrat Light"/>
            </a:endParaRPr>
          </a:p>
        </p:txBody>
      </p:sp>
      <p:pic>
        <p:nvPicPr>
          <p:cNvPr id="972" name="Google Shape;972;p77"/>
          <p:cNvPicPr preferRelativeResize="0"/>
          <p:nvPr/>
        </p:nvPicPr>
        <p:blipFill>
          <a:blip r:embed="rId11">
            <a:alphaModFix/>
          </a:blip>
          <a:stretch>
            <a:fillRect/>
          </a:stretch>
        </p:blipFill>
        <p:spPr>
          <a:xfrm>
            <a:off x="3229889" y="2366901"/>
            <a:ext cx="1130076" cy="485950"/>
          </a:xfrm>
          <a:prstGeom prst="rect">
            <a:avLst/>
          </a:prstGeom>
          <a:noFill/>
          <a:ln>
            <a:noFill/>
          </a:ln>
        </p:spPr>
      </p:pic>
      <p:pic>
        <p:nvPicPr>
          <p:cNvPr id="973" name="Google Shape;973;p77"/>
          <p:cNvPicPr preferRelativeResize="0"/>
          <p:nvPr/>
        </p:nvPicPr>
        <p:blipFill>
          <a:blip r:embed="rId11">
            <a:alphaModFix/>
          </a:blip>
          <a:stretch>
            <a:fillRect/>
          </a:stretch>
        </p:blipFill>
        <p:spPr>
          <a:xfrm>
            <a:off x="4968714" y="2366901"/>
            <a:ext cx="1130076" cy="485950"/>
          </a:xfrm>
          <a:prstGeom prst="rect">
            <a:avLst/>
          </a:prstGeom>
          <a:noFill/>
          <a:ln>
            <a:noFill/>
          </a:ln>
        </p:spPr>
      </p:pic>
      <p:pic>
        <p:nvPicPr>
          <p:cNvPr id="974" name="Google Shape;974;p77"/>
          <p:cNvPicPr preferRelativeResize="0"/>
          <p:nvPr/>
        </p:nvPicPr>
        <p:blipFill>
          <a:blip r:embed="rId11">
            <a:alphaModFix/>
          </a:blip>
          <a:stretch>
            <a:fillRect/>
          </a:stretch>
        </p:blipFill>
        <p:spPr>
          <a:xfrm>
            <a:off x="1491051" y="4262401"/>
            <a:ext cx="1130076" cy="485950"/>
          </a:xfrm>
          <a:prstGeom prst="rect">
            <a:avLst/>
          </a:prstGeom>
          <a:noFill/>
          <a:ln>
            <a:noFill/>
          </a:ln>
        </p:spPr>
      </p:pic>
      <p:pic>
        <p:nvPicPr>
          <p:cNvPr id="975" name="Google Shape;975;p77"/>
          <p:cNvPicPr preferRelativeResize="0"/>
          <p:nvPr/>
        </p:nvPicPr>
        <p:blipFill>
          <a:blip r:embed="rId11">
            <a:alphaModFix/>
          </a:blip>
          <a:stretch>
            <a:fillRect/>
          </a:stretch>
        </p:blipFill>
        <p:spPr>
          <a:xfrm>
            <a:off x="3229876" y="4262401"/>
            <a:ext cx="1130076" cy="485950"/>
          </a:xfrm>
          <a:prstGeom prst="rect">
            <a:avLst/>
          </a:prstGeom>
          <a:noFill/>
          <a:ln>
            <a:noFill/>
          </a:ln>
        </p:spPr>
      </p:pic>
      <p:pic>
        <p:nvPicPr>
          <p:cNvPr id="976" name="Google Shape;976;p77"/>
          <p:cNvPicPr preferRelativeResize="0"/>
          <p:nvPr/>
        </p:nvPicPr>
        <p:blipFill>
          <a:blip r:embed="rId11">
            <a:alphaModFix/>
          </a:blip>
          <a:stretch>
            <a:fillRect/>
          </a:stretch>
        </p:blipFill>
        <p:spPr>
          <a:xfrm>
            <a:off x="4968714" y="4262401"/>
            <a:ext cx="1130076" cy="485950"/>
          </a:xfrm>
          <a:prstGeom prst="rect">
            <a:avLst/>
          </a:prstGeom>
          <a:noFill/>
          <a:ln>
            <a:noFill/>
          </a:ln>
        </p:spPr>
      </p:pic>
      <p:pic>
        <p:nvPicPr>
          <p:cNvPr id="977" name="Google Shape;977;p77"/>
          <p:cNvPicPr preferRelativeResize="0"/>
          <p:nvPr/>
        </p:nvPicPr>
        <p:blipFill>
          <a:blip r:embed="rId11">
            <a:alphaModFix/>
          </a:blip>
          <a:stretch>
            <a:fillRect/>
          </a:stretch>
        </p:blipFill>
        <p:spPr>
          <a:xfrm>
            <a:off x="6707539" y="4262401"/>
            <a:ext cx="1130076" cy="485950"/>
          </a:xfrm>
          <a:prstGeom prst="rect">
            <a:avLst/>
          </a:prstGeom>
          <a:noFill/>
          <a:ln>
            <a:noFill/>
          </a:ln>
        </p:spPr>
      </p:pic>
      <p:pic>
        <p:nvPicPr>
          <p:cNvPr id="978" name="Google Shape;978;p77"/>
          <p:cNvPicPr preferRelativeResize="0"/>
          <p:nvPr/>
        </p:nvPicPr>
        <p:blipFill>
          <a:blip r:embed="rId12">
            <a:alphaModFix/>
          </a:blip>
          <a:stretch>
            <a:fillRect/>
          </a:stretch>
        </p:blipFill>
        <p:spPr>
          <a:xfrm>
            <a:off x="1590713" y="2410427"/>
            <a:ext cx="930775" cy="398910"/>
          </a:xfrm>
          <a:prstGeom prst="rect">
            <a:avLst/>
          </a:prstGeom>
          <a:noFill/>
          <a:ln>
            <a:noFill/>
          </a:ln>
        </p:spPr>
      </p:pic>
      <p:pic>
        <p:nvPicPr>
          <p:cNvPr id="979" name="Google Shape;979;p77"/>
          <p:cNvPicPr preferRelativeResize="0"/>
          <p:nvPr/>
        </p:nvPicPr>
        <p:blipFill rotWithShape="1">
          <a:blip r:embed="rId13">
            <a:alphaModFix/>
          </a:blip>
          <a:srcRect b="30626" l="0" r="0" t="30537"/>
          <a:stretch/>
        </p:blipFill>
        <p:spPr>
          <a:xfrm>
            <a:off x="6586800" y="2343525"/>
            <a:ext cx="1371600" cy="5327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95"/>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a:t>
            </a:r>
            <a:r>
              <a:rPr lang="en"/>
              <a:t>Environment</a:t>
            </a:r>
            <a:r>
              <a:rPr lang="en"/>
              <a:t> (OVA)</a:t>
            </a:r>
            <a:endParaRPr/>
          </a:p>
        </p:txBody>
      </p:sp>
      <p:sp>
        <p:nvSpPr>
          <p:cNvPr id="1177" name="Google Shape;1177;p95"/>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78" name="Google Shape;1178;p95"/>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79" name="Google Shape;1179;p95"/>
          <p:cNvSpPr txBox="1"/>
          <p:nvPr/>
        </p:nvSpPr>
        <p:spPr>
          <a:xfrm>
            <a:off x="325400" y="1409300"/>
            <a:ext cx="82728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Easy for SREs to create and run Chiron VM.</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Frontend, backend, AI models all packaged into OVA file.</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Built-in scripts to automate deployment process.</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IP Address of VM used to access frontend.</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Runs on a Nutanix Cluster.</a:t>
            </a:r>
            <a:endParaRPr>
              <a:solidFill>
                <a:schemeClr val="dk1"/>
              </a:solidFill>
              <a:latin typeface="Montserrat"/>
              <a:ea typeface="Montserrat"/>
              <a:cs typeface="Montserrat"/>
              <a:sym typeface="Montserrat"/>
            </a:endParaRPr>
          </a:p>
        </p:txBody>
      </p:sp>
      <p:pic>
        <p:nvPicPr>
          <p:cNvPr id="1180" name="Google Shape;1180;p95"/>
          <p:cNvPicPr preferRelativeResize="0"/>
          <p:nvPr/>
        </p:nvPicPr>
        <p:blipFill>
          <a:blip r:embed="rId3">
            <a:alphaModFix/>
          </a:blip>
          <a:stretch>
            <a:fillRect/>
          </a:stretch>
        </p:blipFill>
        <p:spPr>
          <a:xfrm>
            <a:off x="6207126" y="1409300"/>
            <a:ext cx="2516425" cy="30408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6"/>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Recommended/Required</a:t>
            </a:r>
            <a:r>
              <a:rPr lang="en"/>
              <a:t> VM Resources</a:t>
            </a:r>
            <a:endParaRPr/>
          </a:p>
        </p:txBody>
      </p:sp>
      <p:sp>
        <p:nvSpPr>
          <p:cNvPr id="1186" name="Google Shape;1186;p96"/>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187" name="Google Shape;1187;p96"/>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188" name="Google Shape;1188;p96"/>
          <p:cNvSpPr txBox="1"/>
          <p:nvPr>
            <p:ph idx="1" type="body"/>
          </p:nvPr>
        </p:nvSpPr>
        <p:spPr>
          <a:xfrm>
            <a:off x="555625" y="3111875"/>
            <a:ext cx="1780200" cy="413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700"/>
              <a:t>Nutanix Cluster</a:t>
            </a:r>
            <a:endParaRPr b="1" sz="1700"/>
          </a:p>
          <a:p>
            <a:pPr indent="0" lvl="0" marL="0" rtl="0" algn="ctr">
              <a:lnSpc>
                <a:spcPct val="100000"/>
              </a:lnSpc>
              <a:spcBef>
                <a:spcPts val="0"/>
              </a:spcBef>
              <a:spcAft>
                <a:spcPts val="0"/>
              </a:spcAft>
              <a:buNone/>
            </a:pPr>
            <a:r>
              <a:rPr b="1" lang="en" sz="1700"/>
              <a:t>(RX or Static Lab)</a:t>
            </a:r>
            <a:endParaRPr b="1" sz="1700"/>
          </a:p>
        </p:txBody>
      </p:sp>
      <p:sp>
        <p:nvSpPr>
          <p:cNvPr id="1189" name="Google Shape;1189;p96"/>
          <p:cNvSpPr txBox="1"/>
          <p:nvPr>
            <p:ph idx="1" type="body"/>
          </p:nvPr>
        </p:nvSpPr>
        <p:spPr>
          <a:xfrm>
            <a:off x="6002350" y="3166200"/>
            <a:ext cx="2056500" cy="413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500"/>
              <a:t>Networking Set Up on Cluster (Internet Access)</a:t>
            </a:r>
            <a:endParaRPr sz="1500"/>
          </a:p>
          <a:p>
            <a:pPr indent="0" lvl="0" marL="0" rtl="0" algn="ctr">
              <a:lnSpc>
                <a:spcPct val="100000"/>
              </a:lnSpc>
              <a:spcBef>
                <a:spcPts val="0"/>
              </a:spcBef>
              <a:spcAft>
                <a:spcPts val="0"/>
              </a:spcAft>
              <a:buNone/>
            </a:pPr>
            <a:r>
              <a:t/>
            </a:r>
            <a:endParaRPr/>
          </a:p>
        </p:txBody>
      </p:sp>
      <p:sp>
        <p:nvSpPr>
          <p:cNvPr id="1190" name="Google Shape;1190;p96"/>
          <p:cNvSpPr txBox="1"/>
          <p:nvPr>
            <p:ph idx="1" type="body"/>
          </p:nvPr>
        </p:nvSpPr>
        <p:spPr>
          <a:xfrm>
            <a:off x="3616800" y="1228938"/>
            <a:ext cx="1315500" cy="298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500"/>
              <a:t>&gt;32 Cores</a:t>
            </a:r>
            <a:endParaRPr sz="1500"/>
          </a:p>
        </p:txBody>
      </p:sp>
      <p:sp>
        <p:nvSpPr>
          <p:cNvPr id="1191" name="Google Shape;1191;p96"/>
          <p:cNvSpPr txBox="1"/>
          <p:nvPr>
            <p:ph idx="1" type="body"/>
          </p:nvPr>
        </p:nvSpPr>
        <p:spPr>
          <a:xfrm>
            <a:off x="3616800" y="3111875"/>
            <a:ext cx="1315500" cy="41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500"/>
              <a:t>190 GB Memory</a:t>
            </a:r>
            <a:endParaRPr sz="1500"/>
          </a:p>
          <a:p>
            <a:pPr indent="0" lvl="0" marL="0" rtl="0" algn="ctr">
              <a:lnSpc>
                <a:spcPct val="100000"/>
              </a:lnSpc>
              <a:spcBef>
                <a:spcPts val="0"/>
              </a:spcBef>
              <a:spcAft>
                <a:spcPts val="0"/>
              </a:spcAft>
              <a:buNone/>
            </a:pPr>
            <a:r>
              <a:t/>
            </a:r>
            <a:endParaRPr sz="1300"/>
          </a:p>
        </p:txBody>
      </p:sp>
      <p:sp>
        <p:nvSpPr>
          <p:cNvPr id="1192" name="Google Shape;1192;p96"/>
          <p:cNvSpPr txBox="1"/>
          <p:nvPr>
            <p:ph idx="1" type="body"/>
          </p:nvPr>
        </p:nvSpPr>
        <p:spPr>
          <a:xfrm>
            <a:off x="6103225" y="1137225"/>
            <a:ext cx="2000100" cy="323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500"/>
              <a:t>Network Adapter Attached on VM Creation</a:t>
            </a:r>
            <a:endParaRPr sz="1500"/>
          </a:p>
          <a:p>
            <a:pPr indent="0" lvl="0" marL="0" rtl="0" algn="ctr">
              <a:lnSpc>
                <a:spcPct val="100000"/>
              </a:lnSpc>
              <a:spcBef>
                <a:spcPts val="0"/>
              </a:spcBef>
              <a:spcAft>
                <a:spcPts val="0"/>
              </a:spcAft>
              <a:buNone/>
            </a:pPr>
            <a:r>
              <a:t/>
            </a:r>
            <a:endParaRPr/>
          </a:p>
        </p:txBody>
      </p:sp>
      <p:pic>
        <p:nvPicPr>
          <p:cNvPr id="1193" name="Google Shape;1193;p96"/>
          <p:cNvPicPr preferRelativeResize="0"/>
          <p:nvPr/>
        </p:nvPicPr>
        <p:blipFill rotWithShape="1">
          <a:blip r:embed="rId3">
            <a:alphaModFix/>
          </a:blip>
          <a:srcRect b="0" l="0" r="0" t="0"/>
          <a:stretch/>
        </p:blipFill>
        <p:spPr>
          <a:xfrm>
            <a:off x="3888602" y="1753750"/>
            <a:ext cx="771900" cy="771920"/>
          </a:xfrm>
          <a:prstGeom prst="rect">
            <a:avLst/>
          </a:prstGeom>
          <a:noFill/>
          <a:ln>
            <a:noFill/>
          </a:ln>
        </p:spPr>
      </p:pic>
      <p:pic>
        <p:nvPicPr>
          <p:cNvPr id="1194" name="Google Shape;1194;p96"/>
          <p:cNvPicPr preferRelativeResize="0"/>
          <p:nvPr/>
        </p:nvPicPr>
        <p:blipFill rotWithShape="1">
          <a:blip r:embed="rId4">
            <a:alphaModFix/>
          </a:blip>
          <a:srcRect b="0" l="0" r="0" t="0"/>
          <a:stretch/>
        </p:blipFill>
        <p:spPr>
          <a:xfrm>
            <a:off x="6644650" y="1731798"/>
            <a:ext cx="771900" cy="771937"/>
          </a:xfrm>
          <a:prstGeom prst="rect">
            <a:avLst/>
          </a:prstGeom>
          <a:noFill/>
          <a:ln>
            <a:noFill/>
          </a:ln>
        </p:spPr>
      </p:pic>
      <p:pic>
        <p:nvPicPr>
          <p:cNvPr id="1195" name="Google Shape;1195;p96"/>
          <p:cNvPicPr preferRelativeResize="0"/>
          <p:nvPr/>
        </p:nvPicPr>
        <p:blipFill rotWithShape="1">
          <a:blip r:embed="rId5">
            <a:alphaModFix/>
          </a:blip>
          <a:srcRect b="0" l="0" r="0" t="0"/>
          <a:stretch/>
        </p:blipFill>
        <p:spPr>
          <a:xfrm>
            <a:off x="904916" y="1841141"/>
            <a:ext cx="1081600" cy="1081600"/>
          </a:xfrm>
          <a:prstGeom prst="rect">
            <a:avLst/>
          </a:prstGeom>
          <a:noFill/>
          <a:ln>
            <a:noFill/>
          </a:ln>
        </p:spPr>
      </p:pic>
      <p:pic>
        <p:nvPicPr>
          <p:cNvPr id="1196" name="Google Shape;1196;p96"/>
          <p:cNvPicPr preferRelativeResize="0"/>
          <p:nvPr/>
        </p:nvPicPr>
        <p:blipFill rotWithShape="1">
          <a:blip r:embed="rId6">
            <a:alphaModFix/>
          </a:blip>
          <a:srcRect b="0" l="0" r="0" t="0"/>
          <a:stretch/>
        </p:blipFill>
        <p:spPr>
          <a:xfrm>
            <a:off x="3809657" y="3713825"/>
            <a:ext cx="929792" cy="926350"/>
          </a:xfrm>
          <a:prstGeom prst="rect">
            <a:avLst/>
          </a:prstGeom>
          <a:noFill/>
          <a:ln>
            <a:noFill/>
          </a:ln>
        </p:spPr>
      </p:pic>
      <p:pic>
        <p:nvPicPr>
          <p:cNvPr id="1197" name="Google Shape;1197;p96"/>
          <p:cNvPicPr preferRelativeResize="0"/>
          <p:nvPr/>
        </p:nvPicPr>
        <p:blipFill rotWithShape="1">
          <a:blip r:embed="rId7">
            <a:alphaModFix/>
          </a:blip>
          <a:srcRect b="0" l="0" r="0" t="0"/>
          <a:stretch/>
        </p:blipFill>
        <p:spPr>
          <a:xfrm>
            <a:off x="6717325" y="3846810"/>
            <a:ext cx="771900" cy="7690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97"/>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VM Services</a:t>
            </a:r>
            <a:endParaRPr/>
          </a:p>
        </p:txBody>
      </p:sp>
      <p:sp>
        <p:nvSpPr>
          <p:cNvPr id="1203" name="Google Shape;1203;p97"/>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04" name="Google Shape;1204;p97"/>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205" name="Google Shape;1205;p97"/>
          <p:cNvSpPr txBox="1"/>
          <p:nvPr/>
        </p:nvSpPr>
        <p:spPr>
          <a:xfrm>
            <a:off x="395075" y="917250"/>
            <a:ext cx="8272800" cy="1262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Ollama - Runs AI model locally for script generation.</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Nginx - Runs frontend server that hosts frontend website.</a:t>
            </a:r>
            <a:endParaRPr>
              <a:solidFill>
                <a:schemeClr val="dk1"/>
              </a:solidFill>
              <a:latin typeface="Montserrat"/>
              <a:ea typeface="Montserrat"/>
              <a:cs typeface="Montserrat"/>
              <a:sym typeface="Montserrat"/>
            </a:endParaRPr>
          </a:p>
          <a:p>
            <a:pPr indent="-317500" lvl="0" marL="457200" rtl="0" algn="l">
              <a:lnSpc>
                <a:spcPct val="2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Flask - Runs backend server scraping and connects to Ollama.</a:t>
            </a:r>
            <a:endParaRPr>
              <a:solidFill>
                <a:schemeClr val="dk1"/>
              </a:solidFill>
              <a:latin typeface="Montserrat"/>
              <a:ea typeface="Montserrat"/>
              <a:cs typeface="Montserrat"/>
              <a:sym typeface="Montserrat"/>
            </a:endParaRPr>
          </a:p>
        </p:txBody>
      </p:sp>
      <p:pic>
        <p:nvPicPr>
          <p:cNvPr id="1206" name="Google Shape;1206;p97"/>
          <p:cNvPicPr preferRelativeResize="0"/>
          <p:nvPr/>
        </p:nvPicPr>
        <p:blipFill>
          <a:blip r:embed="rId3">
            <a:alphaModFix/>
          </a:blip>
          <a:stretch>
            <a:fillRect/>
          </a:stretch>
        </p:blipFill>
        <p:spPr>
          <a:xfrm>
            <a:off x="1144838" y="2262876"/>
            <a:ext cx="6854317" cy="2379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98"/>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VM Setup Video</a:t>
            </a:r>
            <a:endParaRPr/>
          </a:p>
        </p:txBody>
      </p:sp>
      <p:sp>
        <p:nvSpPr>
          <p:cNvPr id="1212" name="Google Shape;1212;p98"/>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13" name="Google Shape;1213;p98"/>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pic>
        <p:nvPicPr>
          <p:cNvPr id="1214" name="Google Shape;1214;p98" title="Chiron VM Setup Tutorial.mp4">
            <a:hlinkClick r:id="rId3"/>
          </p:cNvPr>
          <p:cNvPicPr preferRelativeResize="0"/>
          <p:nvPr/>
        </p:nvPicPr>
        <p:blipFill>
          <a:blip r:embed="rId4">
            <a:alphaModFix/>
          </a:blip>
          <a:stretch>
            <a:fillRect/>
          </a:stretch>
        </p:blipFill>
        <p:spPr>
          <a:xfrm>
            <a:off x="1263138" y="1015312"/>
            <a:ext cx="6617715" cy="37224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99"/>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UI Usage Guide</a:t>
            </a:r>
            <a:endParaRPr/>
          </a:p>
        </p:txBody>
      </p:sp>
      <p:sp>
        <p:nvSpPr>
          <p:cNvPr id="1220" name="Google Shape;1220;p99"/>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21" name="Google Shape;1221;p99"/>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pic>
        <p:nvPicPr>
          <p:cNvPr id="1222" name="Google Shape;1222;p99" title="Chiron UI Usage Guide.mp4">
            <a:hlinkClick r:id="rId3"/>
          </p:cNvPr>
          <p:cNvPicPr preferRelativeResize="0"/>
          <p:nvPr/>
        </p:nvPicPr>
        <p:blipFill>
          <a:blip r:embed="rId4">
            <a:alphaModFix/>
          </a:blip>
          <a:stretch>
            <a:fillRect/>
          </a:stretch>
        </p:blipFill>
        <p:spPr>
          <a:xfrm>
            <a:off x="1223775" y="1015975"/>
            <a:ext cx="6615389" cy="37211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00"/>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Synthesia Tutorial Video</a:t>
            </a:r>
            <a:endParaRPr/>
          </a:p>
        </p:txBody>
      </p:sp>
      <p:sp>
        <p:nvSpPr>
          <p:cNvPr id="1228" name="Google Shape;1228;p100"/>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29" name="Google Shape;1229;p100"/>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pic>
        <p:nvPicPr>
          <p:cNvPr id="1230" name="Google Shape;1230;p100" title="Synthesia Tutorial.mp4">
            <a:hlinkClick r:id="rId3"/>
          </p:cNvPr>
          <p:cNvPicPr preferRelativeResize="0"/>
          <p:nvPr/>
        </p:nvPicPr>
        <p:blipFill>
          <a:blip r:embed="rId4">
            <a:alphaModFix/>
          </a:blip>
          <a:stretch>
            <a:fillRect/>
          </a:stretch>
        </p:blipFill>
        <p:spPr>
          <a:xfrm>
            <a:off x="1262600" y="1015012"/>
            <a:ext cx="6618811" cy="37230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01"/>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Maintenance</a:t>
            </a:r>
            <a:r>
              <a:rPr lang="en"/>
              <a:t> </a:t>
            </a:r>
            <a:endParaRPr/>
          </a:p>
        </p:txBody>
      </p:sp>
      <p:sp>
        <p:nvSpPr>
          <p:cNvPr id="1236" name="Google Shape;1236;p101"/>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37" name="Google Shape;1237;p101"/>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238" name="Google Shape;1238;p101"/>
          <p:cNvSpPr txBox="1"/>
          <p:nvPr/>
        </p:nvSpPr>
        <p:spPr>
          <a:xfrm>
            <a:off x="795800" y="2362700"/>
            <a:ext cx="8907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239" name="Google Shape;1239;p101"/>
          <p:cNvPicPr preferRelativeResize="0"/>
          <p:nvPr/>
        </p:nvPicPr>
        <p:blipFill>
          <a:blip r:embed="rId3">
            <a:alphaModFix/>
          </a:blip>
          <a:stretch>
            <a:fillRect/>
          </a:stretch>
        </p:blipFill>
        <p:spPr>
          <a:xfrm>
            <a:off x="395075" y="1183313"/>
            <a:ext cx="8272801" cy="31219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2"/>
          <p:cNvSpPr txBox="1"/>
          <p:nvPr>
            <p:ph type="title"/>
          </p:nvPr>
        </p:nvSpPr>
        <p:spPr>
          <a:xfrm>
            <a:off x="435600" y="2601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Constraints</a:t>
            </a:r>
            <a:endParaRPr/>
          </a:p>
        </p:txBody>
      </p:sp>
      <p:sp>
        <p:nvSpPr>
          <p:cNvPr id="1245" name="Google Shape;1245;p102"/>
          <p:cNvSpPr txBox="1"/>
          <p:nvPr>
            <p:ph idx="11" type="ftr"/>
          </p:nvPr>
        </p:nvSpPr>
        <p:spPr>
          <a:xfrm>
            <a:off x="364950" y="47260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46" name="Google Shape;1246;p102"/>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pic>
        <p:nvPicPr>
          <p:cNvPr id="1247" name="Google Shape;1247;p102"/>
          <p:cNvPicPr preferRelativeResize="0"/>
          <p:nvPr/>
        </p:nvPicPr>
        <p:blipFill>
          <a:blip r:embed="rId3">
            <a:alphaModFix/>
          </a:blip>
          <a:stretch>
            <a:fillRect/>
          </a:stretch>
        </p:blipFill>
        <p:spPr>
          <a:xfrm>
            <a:off x="868288" y="937000"/>
            <a:ext cx="1339525" cy="1339525"/>
          </a:xfrm>
          <a:prstGeom prst="rect">
            <a:avLst/>
          </a:prstGeom>
          <a:noFill/>
          <a:ln>
            <a:noFill/>
          </a:ln>
        </p:spPr>
      </p:pic>
      <p:pic>
        <p:nvPicPr>
          <p:cNvPr id="1248" name="Google Shape;1248;p102"/>
          <p:cNvPicPr preferRelativeResize="0"/>
          <p:nvPr/>
        </p:nvPicPr>
        <p:blipFill rotWithShape="1">
          <a:blip r:embed="rId4">
            <a:alphaModFix/>
          </a:blip>
          <a:srcRect b="12326" l="0" r="0" t="0"/>
          <a:stretch/>
        </p:blipFill>
        <p:spPr>
          <a:xfrm>
            <a:off x="3513963" y="693953"/>
            <a:ext cx="1767874" cy="1549947"/>
          </a:xfrm>
          <a:prstGeom prst="rect">
            <a:avLst/>
          </a:prstGeom>
          <a:noFill/>
          <a:ln>
            <a:noFill/>
          </a:ln>
        </p:spPr>
      </p:pic>
      <p:pic>
        <p:nvPicPr>
          <p:cNvPr id="1249" name="Google Shape;1249;p102"/>
          <p:cNvPicPr preferRelativeResize="0"/>
          <p:nvPr/>
        </p:nvPicPr>
        <p:blipFill>
          <a:blip r:embed="rId5">
            <a:alphaModFix/>
          </a:blip>
          <a:stretch>
            <a:fillRect/>
          </a:stretch>
        </p:blipFill>
        <p:spPr>
          <a:xfrm>
            <a:off x="6764901" y="850526"/>
            <a:ext cx="1414748" cy="1414726"/>
          </a:xfrm>
          <a:prstGeom prst="rect">
            <a:avLst/>
          </a:prstGeom>
          <a:noFill/>
          <a:ln>
            <a:noFill/>
          </a:ln>
        </p:spPr>
      </p:pic>
      <p:sp>
        <p:nvSpPr>
          <p:cNvPr id="1250" name="Google Shape;1250;p102"/>
          <p:cNvSpPr txBox="1"/>
          <p:nvPr/>
        </p:nvSpPr>
        <p:spPr>
          <a:xfrm>
            <a:off x="538015" y="2249287"/>
            <a:ext cx="2209800" cy="183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Hardware Limitations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51" name="Google Shape;1251;p102"/>
          <p:cNvSpPr txBox="1"/>
          <p:nvPr/>
        </p:nvSpPr>
        <p:spPr>
          <a:xfrm>
            <a:off x="3511050" y="2245074"/>
            <a:ext cx="1950600" cy="32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Concurrent Usage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52" name="Google Shape;1252;p102"/>
          <p:cNvSpPr txBox="1"/>
          <p:nvPr/>
        </p:nvSpPr>
        <p:spPr>
          <a:xfrm>
            <a:off x="6048000" y="2245063"/>
            <a:ext cx="3012000" cy="32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Automation of Video Creation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53" name="Google Shape;1253;p102"/>
          <p:cNvSpPr txBox="1"/>
          <p:nvPr/>
        </p:nvSpPr>
        <p:spPr>
          <a:xfrm>
            <a:off x="307150" y="4323200"/>
            <a:ext cx="2461800" cy="32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Document Length Limits</a:t>
            </a:r>
            <a:endParaRPr>
              <a:solidFill>
                <a:schemeClr val="dk1"/>
              </a:solidFill>
              <a:latin typeface="Montserrat"/>
              <a:ea typeface="Montserrat"/>
              <a:cs typeface="Montserrat"/>
              <a:sym typeface="Montserrat"/>
            </a:endParaRPr>
          </a:p>
          <a:p>
            <a:pPr indent="0" lvl="0" marL="0" rtl="0" algn="l">
              <a:lnSpc>
                <a:spcPct val="200000"/>
              </a:lnSpc>
              <a:spcBef>
                <a:spcPts val="60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254" name="Google Shape;1254;p102"/>
          <p:cNvPicPr preferRelativeResize="0"/>
          <p:nvPr/>
        </p:nvPicPr>
        <p:blipFill>
          <a:blip r:embed="rId6">
            <a:alphaModFix/>
          </a:blip>
          <a:stretch>
            <a:fillRect/>
          </a:stretch>
        </p:blipFill>
        <p:spPr>
          <a:xfrm>
            <a:off x="855549" y="3078500"/>
            <a:ext cx="1302550" cy="1302550"/>
          </a:xfrm>
          <a:prstGeom prst="rect">
            <a:avLst/>
          </a:prstGeom>
          <a:noFill/>
          <a:ln>
            <a:noFill/>
          </a:ln>
        </p:spPr>
      </p:pic>
      <p:sp>
        <p:nvSpPr>
          <p:cNvPr id="1255" name="Google Shape;1255;p102"/>
          <p:cNvSpPr txBox="1"/>
          <p:nvPr/>
        </p:nvSpPr>
        <p:spPr>
          <a:xfrm>
            <a:off x="6131988" y="4253725"/>
            <a:ext cx="3012000" cy="3234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600"/>
              </a:spcBef>
              <a:spcAft>
                <a:spcPts val="0"/>
              </a:spcAft>
              <a:buNone/>
            </a:pPr>
            <a:r>
              <a:rPr lang="en">
                <a:solidFill>
                  <a:schemeClr val="dk1"/>
                </a:solidFill>
                <a:latin typeface="Montserrat"/>
                <a:ea typeface="Montserrat"/>
                <a:cs typeface="Montserrat"/>
                <a:sym typeface="Montserrat"/>
              </a:rPr>
              <a:t>        Synthesia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256" name="Google Shape;1256;p102"/>
          <p:cNvPicPr preferRelativeResize="0"/>
          <p:nvPr/>
        </p:nvPicPr>
        <p:blipFill>
          <a:blip r:embed="rId7">
            <a:alphaModFix/>
          </a:blip>
          <a:stretch>
            <a:fillRect/>
          </a:stretch>
        </p:blipFill>
        <p:spPr>
          <a:xfrm>
            <a:off x="6784098" y="2977003"/>
            <a:ext cx="1366575" cy="1366597"/>
          </a:xfrm>
          <a:prstGeom prst="rect">
            <a:avLst/>
          </a:prstGeom>
          <a:noFill/>
          <a:ln>
            <a:noFill/>
          </a:ln>
        </p:spPr>
      </p:pic>
      <p:sp>
        <p:nvSpPr>
          <p:cNvPr id="1257" name="Google Shape;1257;p102"/>
          <p:cNvSpPr txBox="1"/>
          <p:nvPr/>
        </p:nvSpPr>
        <p:spPr>
          <a:xfrm>
            <a:off x="3670211" y="4335495"/>
            <a:ext cx="2461800" cy="298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        Prompt</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258" name="Google Shape;1258;p102"/>
          <p:cNvPicPr preferRelativeResize="0"/>
          <p:nvPr/>
        </p:nvPicPr>
        <p:blipFill>
          <a:blip r:embed="rId8">
            <a:alphaModFix/>
          </a:blip>
          <a:stretch>
            <a:fillRect/>
          </a:stretch>
        </p:blipFill>
        <p:spPr>
          <a:xfrm>
            <a:off x="3842536" y="3078495"/>
            <a:ext cx="1302550" cy="1302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03"/>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Future Enhancements</a:t>
            </a:r>
            <a:endParaRPr/>
          </a:p>
        </p:txBody>
      </p:sp>
      <p:sp>
        <p:nvSpPr>
          <p:cNvPr id="1264" name="Google Shape;1264;p103"/>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265" name="Google Shape;1265;p103"/>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266" name="Google Shape;1266;p103"/>
          <p:cNvSpPr txBox="1"/>
          <p:nvPr/>
        </p:nvSpPr>
        <p:spPr>
          <a:xfrm>
            <a:off x="923675" y="2790963"/>
            <a:ext cx="2552100" cy="2988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600"/>
              </a:spcBef>
              <a:spcAft>
                <a:spcPts val="0"/>
              </a:spcAft>
              <a:buNone/>
            </a:pPr>
            <a:r>
              <a:rPr lang="en">
                <a:solidFill>
                  <a:schemeClr val="dk1"/>
                </a:solidFill>
                <a:latin typeface="Montserrat"/>
                <a:ea typeface="Montserrat"/>
                <a:cs typeface="Montserrat"/>
                <a:sym typeface="Montserrat"/>
              </a:rPr>
              <a:t>Testing</a:t>
            </a:r>
            <a:endParaRPr>
              <a:solidFill>
                <a:schemeClr val="dk1"/>
              </a:solidFill>
              <a:latin typeface="Montserrat"/>
              <a:ea typeface="Montserrat"/>
              <a:cs typeface="Montserrat"/>
              <a:sym typeface="Montserrat"/>
            </a:endParaRPr>
          </a:p>
        </p:txBody>
      </p:sp>
      <p:sp>
        <p:nvSpPr>
          <p:cNvPr id="1267" name="Google Shape;1267;p103"/>
          <p:cNvSpPr txBox="1"/>
          <p:nvPr/>
        </p:nvSpPr>
        <p:spPr>
          <a:xfrm>
            <a:off x="4233075" y="2778788"/>
            <a:ext cx="2907600" cy="3234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600"/>
              </a:spcBef>
              <a:spcAft>
                <a:spcPts val="0"/>
              </a:spcAft>
              <a:buNone/>
            </a:pPr>
            <a:r>
              <a:rPr lang="en">
                <a:solidFill>
                  <a:schemeClr val="dk1"/>
                </a:solidFill>
                <a:latin typeface="Montserrat"/>
                <a:ea typeface="Montserrat"/>
                <a:cs typeface="Montserrat"/>
                <a:sym typeface="Montserrat"/>
              </a:rPr>
              <a:t>Video Hosting</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68" name="Google Shape;1268;p103"/>
          <p:cNvSpPr txBox="1"/>
          <p:nvPr/>
        </p:nvSpPr>
        <p:spPr>
          <a:xfrm>
            <a:off x="2769950" y="4377025"/>
            <a:ext cx="1978500" cy="2988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600"/>
              </a:spcBef>
              <a:spcAft>
                <a:spcPts val="0"/>
              </a:spcAft>
              <a:buNone/>
            </a:pPr>
            <a:r>
              <a:rPr lang="en">
                <a:solidFill>
                  <a:schemeClr val="dk1"/>
                </a:solidFill>
                <a:latin typeface="Montserrat"/>
                <a:ea typeface="Montserrat"/>
                <a:cs typeface="Montserrat"/>
                <a:sym typeface="Montserrat"/>
              </a:rPr>
              <a:t>Copilot Integration</a:t>
            </a:r>
            <a:endParaRPr>
              <a:solidFill>
                <a:schemeClr val="dk1"/>
              </a:solidFill>
              <a:latin typeface="Montserrat"/>
              <a:ea typeface="Montserrat"/>
              <a:cs typeface="Montserrat"/>
              <a:sym typeface="Montserrat"/>
            </a:endParaRPr>
          </a:p>
        </p:txBody>
      </p:sp>
      <p:sp>
        <p:nvSpPr>
          <p:cNvPr id="1269" name="Google Shape;1269;p103"/>
          <p:cNvSpPr txBox="1"/>
          <p:nvPr/>
        </p:nvSpPr>
        <p:spPr>
          <a:xfrm>
            <a:off x="6604600" y="4234500"/>
            <a:ext cx="2907600" cy="215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lang="en">
                <a:solidFill>
                  <a:schemeClr val="dk1"/>
                </a:solidFill>
                <a:latin typeface="Montserrat"/>
                <a:ea typeface="Montserrat"/>
                <a:cs typeface="Montserrat"/>
                <a:sym typeface="Montserrat"/>
              </a:rPr>
              <a:t>Prompt Editing</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270" name="Google Shape;1270;p103"/>
          <p:cNvPicPr preferRelativeResize="0"/>
          <p:nvPr/>
        </p:nvPicPr>
        <p:blipFill>
          <a:blip r:embed="rId3">
            <a:alphaModFix/>
          </a:blip>
          <a:stretch>
            <a:fillRect/>
          </a:stretch>
        </p:blipFill>
        <p:spPr>
          <a:xfrm>
            <a:off x="923675" y="1079128"/>
            <a:ext cx="1775900" cy="1775875"/>
          </a:xfrm>
          <a:prstGeom prst="rect">
            <a:avLst/>
          </a:prstGeom>
          <a:noFill/>
          <a:ln>
            <a:noFill/>
          </a:ln>
        </p:spPr>
      </p:pic>
      <p:pic>
        <p:nvPicPr>
          <p:cNvPr id="1271" name="Google Shape;1271;p103"/>
          <p:cNvPicPr preferRelativeResize="0"/>
          <p:nvPr/>
        </p:nvPicPr>
        <p:blipFill>
          <a:blip r:embed="rId4">
            <a:alphaModFix/>
          </a:blip>
          <a:stretch>
            <a:fillRect/>
          </a:stretch>
        </p:blipFill>
        <p:spPr>
          <a:xfrm>
            <a:off x="4470625" y="1022600"/>
            <a:ext cx="1736511" cy="1736511"/>
          </a:xfrm>
          <a:prstGeom prst="rect">
            <a:avLst/>
          </a:prstGeom>
          <a:noFill/>
          <a:ln>
            <a:noFill/>
          </a:ln>
        </p:spPr>
      </p:pic>
      <p:pic>
        <p:nvPicPr>
          <p:cNvPr id="1272" name="Google Shape;1272;p103"/>
          <p:cNvPicPr preferRelativeResize="0"/>
          <p:nvPr/>
        </p:nvPicPr>
        <p:blipFill>
          <a:blip r:embed="rId5">
            <a:alphaModFix/>
          </a:blip>
          <a:stretch>
            <a:fillRect/>
          </a:stretch>
        </p:blipFill>
        <p:spPr>
          <a:xfrm>
            <a:off x="6511700" y="2640513"/>
            <a:ext cx="1736512" cy="1736512"/>
          </a:xfrm>
          <a:prstGeom prst="rect">
            <a:avLst/>
          </a:prstGeom>
          <a:noFill/>
          <a:ln>
            <a:noFill/>
          </a:ln>
        </p:spPr>
      </p:pic>
      <p:pic>
        <p:nvPicPr>
          <p:cNvPr id="1273" name="Google Shape;1273;p103"/>
          <p:cNvPicPr preferRelativeResize="0"/>
          <p:nvPr/>
        </p:nvPicPr>
        <p:blipFill>
          <a:blip r:embed="rId6">
            <a:alphaModFix/>
          </a:blip>
          <a:stretch>
            <a:fillRect/>
          </a:stretch>
        </p:blipFill>
        <p:spPr>
          <a:xfrm>
            <a:off x="3071738" y="3089775"/>
            <a:ext cx="1374926" cy="13749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04"/>
          <p:cNvSpPr txBox="1"/>
          <p:nvPr>
            <p:ph type="ctrTitle"/>
          </p:nvPr>
        </p:nvSpPr>
        <p:spPr>
          <a:xfrm>
            <a:off x="596188" y="2546400"/>
            <a:ext cx="8319900" cy="1631700"/>
          </a:xfrm>
          <a:prstGeom prst="rect">
            <a:avLst/>
          </a:prstGeom>
          <a:noFill/>
          <a:ln>
            <a:noFill/>
          </a:ln>
        </p:spPr>
        <p:txBody>
          <a:bodyPr anchorCtr="0" anchor="b" bIns="45700" lIns="0" spcFirstLastPara="1" rIns="91425" wrap="square" tIns="45700">
            <a:normAutofit/>
          </a:bodyPr>
          <a:lstStyle/>
          <a:p>
            <a:pPr indent="0" lvl="0" marL="0" rtl="0" algn="ctr">
              <a:lnSpc>
                <a:spcPct val="100000"/>
              </a:lnSpc>
              <a:spcBef>
                <a:spcPts val="0"/>
              </a:spcBef>
              <a:spcAft>
                <a:spcPts val="0"/>
              </a:spcAft>
              <a:buClr>
                <a:schemeClr val="lt1"/>
              </a:buClr>
              <a:buSzPts val="2800"/>
              <a:buFont typeface="Arial"/>
              <a:buNone/>
            </a:pPr>
            <a:r>
              <a:rPr lang="en"/>
              <a:t>Questions?</a:t>
            </a:r>
            <a:endParaRPr sz="4800">
              <a:latin typeface="Montserrat ExtraBold"/>
              <a:ea typeface="Montserrat ExtraBold"/>
              <a:cs typeface="Montserrat ExtraBold"/>
              <a:sym typeface="Montserrat ExtraBold"/>
            </a:endParaRPr>
          </a:p>
        </p:txBody>
      </p:sp>
      <p:pic>
        <p:nvPicPr>
          <p:cNvPr id="1279" name="Google Shape;1279;p104"/>
          <p:cNvPicPr preferRelativeResize="0"/>
          <p:nvPr/>
        </p:nvPicPr>
        <p:blipFill>
          <a:blip r:embed="rId3">
            <a:alphaModFix/>
          </a:blip>
          <a:stretch>
            <a:fillRect/>
          </a:stretch>
        </p:blipFill>
        <p:spPr>
          <a:xfrm>
            <a:off x="3307763" y="500100"/>
            <a:ext cx="2896775" cy="262570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8"/>
          <p:cNvSpPr txBox="1"/>
          <p:nvPr>
            <p:ph idx="1" type="body"/>
          </p:nvPr>
        </p:nvSpPr>
        <p:spPr>
          <a:xfrm>
            <a:off x="546900" y="1016997"/>
            <a:ext cx="3439800" cy="322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Agenda</a:t>
            </a:r>
            <a:endParaRPr/>
          </a:p>
        </p:txBody>
      </p:sp>
      <p:sp>
        <p:nvSpPr>
          <p:cNvPr id="985" name="Google Shape;985;p78"/>
          <p:cNvSpPr txBox="1"/>
          <p:nvPr>
            <p:ph idx="1" type="body"/>
          </p:nvPr>
        </p:nvSpPr>
        <p:spPr>
          <a:xfrm>
            <a:off x="4490200" y="-10"/>
            <a:ext cx="4291200" cy="5143500"/>
          </a:xfrm>
          <a:prstGeom prst="rect">
            <a:avLst/>
          </a:prstGeom>
          <a:noFill/>
          <a:ln>
            <a:noFill/>
          </a:ln>
        </p:spPr>
        <p:txBody>
          <a:bodyPr anchorCtr="0" anchor="ctr" bIns="0" lIns="0" spcFirstLastPara="1" rIns="0" wrap="square" tIns="0">
            <a:noAutofit/>
          </a:bodyPr>
          <a:lstStyle/>
          <a:p>
            <a:pPr indent="-355600" lvl="0" marL="457200" rtl="0" algn="l">
              <a:lnSpc>
                <a:spcPct val="160000"/>
              </a:lnSpc>
              <a:spcBef>
                <a:spcPts val="0"/>
              </a:spcBef>
              <a:spcAft>
                <a:spcPts val="0"/>
              </a:spcAft>
              <a:buClr>
                <a:schemeClr val="dk1"/>
              </a:buClr>
              <a:buSzPts val="2000"/>
              <a:buChar char="●"/>
            </a:pPr>
            <a:r>
              <a:rPr b="0" lang="en" sz="2000">
                <a:solidFill>
                  <a:schemeClr val="dk1"/>
                </a:solidFill>
              </a:rPr>
              <a:t>Problem</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Feature Set </a:t>
            </a:r>
            <a:r>
              <a:rPr b="0" lang="en" sz="2000">
                <a:solidFill>
                  <a:schemeClr val="dk1"/>
                </a:solidFill>
              </a:rPr>
              <a:t> </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Demo</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Technical Deep Dive</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Frontend</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Backend</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Usage Requirements</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Constraints </a:t>
            </a:r>
            <a:endParaRPr b="0" sz="2000">
              <a:solidFill>
                <a:schemeClr val="dk1"/>
              </a:solidFill>
            </a:endParaRPr>
          </a:p>
          <a:p>
            <a:pPr indent="-355600" lvl="0" marL="457200" rtl="0" algn="l">
              <a:lnSpc>
                <a:spcPct val="160000"/>
              </a:lnSpc>
              <a:spcBef>
                <a:spcPts val="0"/>
              </a:spcBef>
              <a:spcAft>
                <a:spcPts val="0"/>
              </a:spcAft>
              <a:buClr>
                <a:schemeClr val="dk1"/>
              </a:buClr>
              <a:buSzPts val="2000"/>
              <a:buChar char="●"/>
            </a:pPr>
            <a:r>
              <a:rPr b="0" lang="en" sz="2000">
                <a:solidFill>
                  <a:schemeClr val="dk1"/>
                </a:solidFill>
              </a:rPr>
              <a:t>Future Features</a:t>
            </a:r>
            <a:endParaRPr b="0"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0" name="Shape 990"/>
        <p:cNvGrpSpPr/>
        <p:nvPr/>
      </p:nvGrpSpPr>
      <p:grpSpPr>
        <a:xfrm>
          <a:off x="0" y="0"/>
          <a:ext cx="0" cy="0"/>
          <a:chOff x="0" y="0"/>
          <a:chExt cx="0" cy="0"/>
        </a:xfrm>
      </p:grpSpPr>
      <p:pic>
        <p:nvPicPr>
          <p:cNvPr id="991" name="Google Shape;991;p79"/>
          <p:cNvPicPr preferRelativeResize="0"/>
          <p:nvPr/>
        </p:nvPicPr>
        <p:blipFill rotWithShape="1">
          <a:blip r:embed="rId4">
            <a:alphaModFix/>
          </a:blip>
          <a:srcRect b="0" l="0" r="0" t="0"/>
          <a:stretch/>
        </p:blipFill>
        <p:spPr>
          <a:xfrm>
            <a:off x="0" y="1223"/>
            <a:ext cx="9144000" cy="5143500"/>
          </a:xfrm>
          <a:prstGeom prst="rect">
            <a:avLst/>
          </a:prstGeom>
          <a:noFill/>
          <a:ln>
            <a:noFill/>
          </a:ln>
        </p:spPr>
      </p:pic>
      <p:pic>
        <p:nvPicPr>
          <p:cNvPr id="992" name="Google Shape;992;p79"/>
          <p:cNvPicPr preferRelativeResize="0"/>
          <p:nvPr/>
        </p:nvPicPr>
        <p:blipFill>
          <a:blip r:embed="rId5">
            <a:alphaModFix/>
          </a:blip>
          <a:stretch>
            <a:fillRect/>
          </a:stretch>
        </p:blipFill>
        <p:spPr>
          <a:xfrm>
            <a:off x="0" y="1225"/>
            <a:ext cx="9144003" cy="5143501"/>
          </a:xfrm>
          <a:prstGeom prst="rect">
            <a:avLst/>
          </a:prstGeom>
          <a:noFill/>
          <a:ln>
            <a:noFill/>
          </a:ln>
        </p:spPr>
      </p:pic>
      <p:sp>
        <p:nvSpPr>
          <p:cNvPr id="993" name="Google Shape;993;p79"/>
          <p:cNvSpPr txBox="1"/>
          <p:nvPr>
            <p:ph type="ctrTitle"/>
          </p:nvPr>
        </p:nvSpPr>
        <p:spPr>
          <a:xfrm>
            <a:off x="403650" y="1245350"/>
            <a:ext cx="8319900" cy="1631700"/>
          </a:xfrm>
          <a:prstGeom prst="rect">
            <a:avLst/>
          </a:prstGeom>
          <a:noFill/>
          <a:ln>
            <a:noFill/>
          </a:ln>
        </p:spPr>
        <p:txBody>
          <a:bodyPr anchorCtr="0" anchor="b" bIns="45700" lIns="0" spcFirstLastPara="1" rIns="91425" wrap="square" tIns="45700">
            <a:normAutofit/>
          </a:bodyPr>
          <a:lstStyle/>
          <a:p>
            <a:pPr indent="0" lvl="0" marL="0" rtl="0" algn="ctr">
              <a:lnSpc>
                <a:spcPct val="100000"/>
              </a:lnSpc>
              <a:spcBef>
                <a:spcPts val="0"/>
              </a:spcBef>
              <a:spcAft>
                <a:spcPts val="0"/>
              </a:spcAft>
              <a:buClr>
                <a:schemeClr val="lt1"/>
              </a:buClr>
              <a:buSzPts val="2800"/>
              <a:buFont typeface="Arial"/>
              <a:buNone/>
            </a:pPr>
            <a:r>
              <a:rPr lang="en"/>
              <a:t>Concept</a:t>
            </a:r>
            <a:endParaRPr sz="4800">
              <a:latin typeface="Montserrat ExtraBold"/>
              <a:ea typeface="Montserrat ExtraBold"/>
              <a:cs typeface="Montserrat ExtraBold"/>
              <a:sym typeface="Montserrat ExtraBold"/>
            </a:endParaRPr>
          </a:p>
        </p:txBody>
      </p:sp>
      <p:pic>
        <p:nvPicPr>
          <p:cNvPr id="994" name="Google Shape;994;p79"/>
          <p:cNvPicPr preferRelativeResize="0"/>
          <p:nvPr/>
        </p:nvPicPr>
        <p:blipFill rotWithShape="1">
          <a:blip r:embed="rId6">
            <a:alphaModFix/>
          </a:blip>
          <a:srcRect b="0" l="0" r="0" t="0"/>
          <a:stretch/>
        </p:blipFill>
        <p:spPr>
          <a:xfrm>
            <a:off x="3734317" y="4477559"/>
            <a:ext cx="1675365" cy="2123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0"/>
          <p:cNvSpPr txBox="1"/>
          <p:nvPr>
            <p:ph idx="1" type="body"/>
          </p:nvPr>
        </p:nvSpPr>
        <p:spPr>
          <a:xfrm>
            <a:off x="402150" y="1245350"/>
            <a:ext cx="3985800" cy="3062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b="1" lang="en"/>
              <a:t>Pain Points of KBs </a:t>
            </a:r>
            <a:endParaRPr/>
          </a:p>
          <a:p>
            <a:pPr indent="0" lvl="0" marL="0" rtl="0" algn="l">
              <a:lnSpc>
                <a:spcPct val="100000"/>
              </a:lnSpc>
              <a:spcBef>
                <a:spcPts val="0"/>
              </a:spcBef>
              <a:spcAft>
                <a:spcPts val="0"/>
              </a:spcAft>
              <a:buSzPts val="2000"/>
              <a:buNone/>
            </a:pPr>
            <a:r>
              <a:t/>
            </a:r>
            <a:endParaRPr/>
          </a:p>
          <a:p>
            <a:pPr indent="-317500" lvl="0" marL="457200" rtl="0" algn="l">
              <a:lnSpc>
                <a:spcPct val="200000"/>
              </a:lnSpc>
              <a:spcBef>
                <a:spcPts val="0"/>
              </a:spcBef>
              <a:spcAft>
                <a:spcPts val="0"/>
              </a:spcAft>
              <a:buSzPts val="1400"/>
              <a:buChar char="•"/>
            </a:pPr>
            <a:r>
              <a:rPr lang="en"/>
              <a:t>Hard to absorb for non-technical customers</a:t>
            </a:r>
            <a:endParaRPr/>
          </a:p>
          <a:p>
            <a:pPr indent="-317500" lvl="0" marL="457200" rtl="0" algn="l">
              <a:lnSpc>
                <a:spcPct val="200000"/>
              </a:lnSpc>
              <a:spcBef>
                <a:spcPts val="0"/>
              </a:spcBef>
              <a:spcAft>
                <a:spcPts val="0"/>
              </a:spcAft>
              <a:buSzPts val="1400"/>
              <a:buChar char="•"/>
            </a:pPr>
            <a:r>
              <a:rPr lang="en"/>
              <a:t>Information dense</a:t>
            </a:r>
            <a:endParaRPr/>
          </a:p>
          <a:p>
            <a:pPr indent="-317500" lvl="0" marL="457200" rtl="0" algn="l">
              <a:lnSpc>
                <a:spcPct val="200000"/>
              </a:lnSpc>
              <a:spcBef>
                <a:spcPts val="0"/>
              </a:spcBef>
              <a:spcAft>
                <a:spcPts val="0"/>
              </a:spcAft>
              <a:buSzPts val="1400"/>
              <a:buChar char="•"/>
            </a:pPr>
            <a:r>
              <a:rPr lang="en"/>
              <a:t>Difficult to follow</a:t>
            </a:r>
            <a:endParaRPr/>
          </a:p>
          <a:p>
            <a:pPr indent="-317500" lvl="0" marL="457200" rtl="0" algn="l">
              <a:lnSpc>
                <a:spcPct val="200000"/>
              </a:lnSpc>
              <a:spcBef>
                <a:spcPts val="0"/>
              </a:spcBef>
              <a:spcAft>
                <a:spcPts val="0"/>
              </a:spcAft>
              <a:buSzPts val="1400"/>
              <a:buChar char="•"/>
            </a:pPr>
            <a:r>
              <a:rPr lang="en"/>
              <a:t>Difficult to guide darksite customers</a:t>
            </a:r>
            <a:endParaRPr/>
          </a:p>
        </p:txBody>
      </p:sp>
      <p:sp>
        <p:nvSpPr>
          <p:cNvPr id="1000" name="Google Shape;1000;p80"/>
          <p:cNvSpPr txBox="1"/>
          <p:nvPr>
            <p:ph type="title"/>
          </p:nvPr>
        </p:nvSpPr>
        <p:spPr>
          <a:xfrm>
            <a:off x="395075" y="41252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Problem</a:t>
            </a:r>
            <a:endParaRPr/>
          </a:p>
        </p:txBody>
      </p:sp>
      <p:sp>
        <p:nvSpPr>
          <p:cNvPr id="1001" name="Google Shape;1001;p80"/>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02" name="Google Shape;1002;p80"/>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pic>
        <p:nvPicPr>
          <p:cNvPr id="1003" name="Google Shape;1003;p80"/>
          <p:cNvPicPr preferRelativeResize="0"/>
          <p:nvPr/>
        </p:nvPicPr>
        <p:blipFill rotWithShape="1">
          <a:blip r:embed="rId3">
            <a:alphaModFix/>
          </a:blip>
          <a:srcRect b="45429" l="0" r="18247" t="0"/>
          <a:stretch/>
        </p:blipFill>
        <p:spPr>
          <a:xfrm>
            <a:off x="4122588" y="555669"/>
            <a:ext cx="2717276" cy="904463"/>
          </a:xfrm>
          <a:prstGeom prst="rect">
            <a:avLst/>
          </a:prstGeom>
          <a:noFill/>
          <a:ln cap="flat" cmpd="sng" w="9525">
            <a:solidFill>
              <a:schemeClr val="dk2"/>
            </a:solidFill>
            <a:prstDash val="solid"/>
            <a:round/>
            <a:headEnd len="sm" w="sm" type="none"/>
            <a:tailEnd len="sm" w="sm" type="none"/>
          </a:ln>
        </p:spPr>
      </p:pic>
      <p:sp>
        <p:nvSpPr>
          <p:cNvPr id="1004" name="Google Shape;1004;p80"/>
          <p:cNvSpPr txBox="1"/>
          <p:nvPr/>
        </p:nvSpPr>
        <p:spPr>
          <a:xfrm>
            <a:off x="4598038" y="1450625"/>
            <a:ext cx="243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SemiBold"/>
                <a:ea typeface="Montserrat SemiBold"/>
                <a:cs typeface="Montserrat SemiBold"/>
                <a:sym typeface="Montserrat SemiBold"/>
              </a:rPr>
              <a:t>KB5228 : </a:t>
            </a:r>
            <a:r>
              <a:rPr lang="en" sz="800">
                <a:latin typeface="Montserrat Light"/>
                <a:ea typeface="Montserrat Light"/>
                <a:cs typeface="Montserrat Light"/>
                <a:sym typeface="Montserrat Light"/>
              </a:rPr>
              <a:t>Too many scenarios</a:t>
            </a:r>
            <a:endParaRPr>
              <a:solidFill>
                <a:schemeClr val="dk1"/>
              </a:solidFill>
              <a:latin typeface="Montserrat Light"/>
              <a:ea typeface="Montserrat Light"/>
              <a:cs typeface="Montserrat Light"/>
              <a:sym typeface="Montserrat Light"/>
            </a:endParaRPr>
          </a:p>
        </p:txBody>
      </p:sp>
      <p:pic>
        <p:nvPicPr>
          <p:cNvPr id="1005" name="Google Shape;1005;p80"/>
          <p:cNvPicPr preferRelativeResize="0"/>
          <p:nvPr/>
        </p:nvPicPr>
        <p:blipFill rotWithShape="1">
          <a:blip r:embed="rId4">
            <a:alphaModFix/>
          </a:blip>
          <a:srcRect b="52720" l="0" r="0" t="0"/>
          <a:stretch/>
        </p:blipFill>
        <p:spPr>
          <a:xfrm>
            <a:off x="6021602" y="1728875"/>
            <a:ext cx="2717274" cy="953078"/>
          </a:xfrm>
          <a:prstGeom prst="rect">
            <a:avLst/>
          </a:prstGeom>
          <a:noFill/>
          <a:ln cap="flat" cmpd="sng" w="9525">
            <a:solidFill>
              <a:schemeClr val="dk2"/>
            </a:solidFill>
            <a:prstDash val="solid"/>
            <a:round/>
            <a:headEnd len="sm" w="sm" type="none"/>
            <a:tailEnd len="sm" w="sm" type="none"/>
          </a:ln>
        </p:spPr>
      </p:pic>
      <p:sp>
        <p:nvSpPr>
          <p:cNvPr id="1006" name="Google Shape;1006;p80"/>
          <p:cNvSpPr txBox="1"/>
          <p:nvPr/>
        </p:nvSpPr>
        <p:spPr>
          <a:xfrm>
            <a:off x="6352150" y="2667900"/>
            <a:ext cx="25824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SemiBold"/>
                <a:ea typeface="Montserrat SemiBold"/>
                <a:cs typeface="Montserrat SemiBold"/>
                <a:sym typeface="Montserrat SemiBold"/>
              </a:rPr>
              <a:t>KB2299 : </a:t>
            </a:r>
            <a:r>
              <a:rPr lang="en" sz="800">
                <a:latin typeface="Montserrat Light"/>
                <a:ea typeface="Montserrat Light"/>
                <a:cs typeface="Montserrat Light"/>
                <a:sym typeface="Montserrat Light"/>
              </a:rPr>
              <a:t>Hyperlinks to other KB articles</a:t>
            </a:r>
            <a:endParaRPr>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007" name="Google Shape;1007;p80"/>
          <p:cNvPicPr preferRelativeResize="0"/>
          <p:nvPr/>
        </p:nvPicPr>
        <p:blipFill>
          <a:blip r:embed="rId5">
            <a:alphaModFix/>
          </a:blip>
          <a:stretch>
            <a:fillRect/>
          </a:stretch>
        </p:blipFill>
        <p:spPr>
          <a:xfrm>
            <a:off x="4396288" y="2950700"/>
            <a:ext cx="2935875" cy="1536075"/>
          </a:xfrm>
          <a:prstGeom prst="rect">
            <a:avLst/>
          </a:prstGeom>
          <a:noFill/>
          <a:ln cap="flat" cmpd="sng" w="9525">
            <a:solidFill>
              <a:schemeClr val="dk2"/>
            </a:solidFill>
            <a:prstDash val="solid"/>
            <a:round/>
            <a:headEnd len="sm" w="sm" type="none"/>
            <a:tailEnd len="sm" w="sm" type="none"/>
          </a:ln>
        </p:spPr>
      </p:pic>
      <p:sp>
        <p:nvSpPr>
          <p:cNvPr id="1008" name="Google Shape;1008;p80"/>
          <p:cNvSpPr txBox="1"/>
          <p:nvPr/>
        </p:nvSpPr>
        <p:spPr>
          <a:xfrm>
            <a:off x="4526800" y="4486775"/>
            <a:ext cx="25824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SemiBold"/>
                <a:ea typeface="Montserrat SemiBold"/>
                <a:cs typeface="Montserrat SemiBold"/>
                <a:sym typeface="Montserrat SemiBold"/>
              </a:rPr>
              <a:t>KB2579 : </a:t>
            </a:r>
            <a:r>
              <a:rPr lang="en" sz="800">
                <a:latin typeface="Montserrat Light"/>
                <a:ea typeface="Montserrat Light"/>
                <a:cs typeface="Montserrat Light"/>
                <a:sym typeface="Montserrat Light"/>
              </a:rPr>
              <a:t>Hyperlinks to other KB articles</a:t>
            </a:r>
            <a:endParaRPr>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1"/>
          <p:cNvSpPr txBox="1"/>
          <p:nvPr>
            <p:ph type="title"/>
          </p:nvPr>
        </p:nvSpPr>
        <p:spPr>
          <a:xfrm>
            <a:off x="395075" y="412527"/>
            <a:ext cx="8272800" cy="590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High Level Overview</a:t>
            </a:r>
            <a:endParaRPr/>
          </a:p>
        </p:txBody>
      </p:sp>
      <p:sp>
        <p:nvSpPr>
          <p:cNvPr id="1014" name="Google Shape;1014;p81"/>
          <p:cNvSpPr txBox="1"/>
          <p:nvPr/>
        </p:nvSpPr>
        <p:spPr>
          <a:xfrm>
            <a:off x="308225" y="475495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C9C9C"/>
                </a:solidFill>
                <a:latin typeface="Montserrat"/>
                <a:ea typeface="Montserrat"/>
                <a:cs typeface="Montserrat"/>
                <a:sym typeface="Montserrat"/>
              </a:rPr>
              <a:t>Nutanix Confidential</a:t>
            </a:r>
            <a:endParaRPr sz="600">
              <a:solidFill>
                <a:srgbClr val="9C9C9C"/>
              </a:solidFill>
              <a:latin typeface="Montserrat"/>
              <a:ea typeface="Montserrat"/>
              <a:cs typeface="Montserrat"/>
              <a:sym typeface="Montserrat"/>
            </a:endParaRPr>
          </a:p>
        </p:txBody>
      </p:sp>
      <p:sp>
        <p:nvSpPr>
          <p:cNvPr id="1015" name="Google Shape;1015;p81"/>
          <p:cNvSpPr txBox="1"/>
          <p:nvPr/>
        </p:nvSpPr>
        <p:spPr>
          <a:xfrm>
            <a:off x="2457298" y="3316179"/>
            <a:ext cx="13977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15DF1"/>
                </a:solidFill>
                <a:latin typeface="Montserrat ExtraLight"/>
                <a:ea typeface="Montserrat ExtraLight"/>
                <a:cs typeface="Montserrat ExtraLight"/>
                <a:sym typeface="Montserrat ExtraLight"/>
              </a:rPr>
              <a:t>User Interface</a:t>
            </a:r>
            <a:endParaRPr sz="1800">
              <a:solidFill>
                <a:srgbClr val="715DF1"/>
              </a:solidFill>
              <a:latin typeface="Montserrat ExtraLight"/>
              <a:ea typeface="Montserrat ExtraLight"/>
              <a:cs typeface="Montserrat ExtraLight"/>
              <a:sym typeface="Montserrat ExtraLight"/>
            </a:endParaRPr>
          </a:p>
        </p:txBody>
      </p:sp>
      <p:sp>
        <p:nvSpPr>
          <p:cNvPr id="1016" name="Google Shape;1016;p81"/>
          <p:cNvSpPr txBox="1"/>
          <p:nvPr/>
        </p:nvSpPr>
        <p:spPr>
          <a:xfrm>
            <a:off x="762831" y="3261505"/>
            <a:ext cx="9027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715DF1"/>
                </a:solidFill>
                <a:latin typeface="Montserrat ExtraLight"/>
                <a:ea typeface="Montserrat ExtraLight"/>
                <a:cs typeface="Montserrat ExtraLight"/>
                <a:sym typeface="Montserrat ExtraLight"/>
              </a:rPr>
              <a:t>User</a:t>
            </a:r>
            <a:endParaRPr sz="2100">
              <a:solidFill>
                <a:srgbClr val="715DF1"/>
              </a:solidFill>
              <a:latin typeface="Montserrat ExtraLight"/>
              <a:ea typeface="Montserrat ExtraLight"/>
              <a:cs typeface="Montserrat ExtraLight"/>
              <a:sym typeface="Montserrat ExtraLight"/>
            </a:endParaRPr>
          </a:p>
        </p:txBody>
      </p:sp>
      <p:pic>
        <p:nvPicPr>
          <p:cNvPr id="1017" name="Google Shape;1017;p81"/>
          <p:cNvPicPr preferRelativeResize="0"/>
          <p:nvPr/>
        </p:nvPicPr>
        <p:blipFill rotWithShape="1">
          <a:blip r:embed="rId3">
            <a:alphaModFix/>
          </a:blip>
          <a:srcRect b="0" l="0" r="0" t="0"/>
          <a:stretch/>
        </p:blipFill>
        <p:spPr>
          <a:xfrm>
            <a:off x="404500" y="1479013"/>
            <a:ext cx="1397700" cy="1637944"/>
          </a:xfrm>
          <a:prstGeom prst="rect">
            <a:avLst/>
          </a:prstGeom>
          <a:noFill/>
          <a:ln>
            <a:noFill/>
          </a:ln>
        </p:spPr>
      </p:pic>
      <p:sp>
        <p:nvSpPr>
          <p:cNvPr id="1018" name="Google Shape;1018;p81"/>
          <p:cNvSpPr txBox="1"/>
          <p:nvPr/>
        </p:nvSpPr>
        <p:spPr>
          <a:xfrm>
            <a:off x="7207001" y="3345114"/>
            <a:ext cx="13977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15DF1"/>
                </a:solidFill>
                <a:latin typeface="Montserrat ExtraLight"/>
                <a:ea typeface="Montserrat ExtraLight"/>
                <a:cs typeface="Montserrat ExtraLight"/>
                <a:sym typeface="Montserrat ExtraLight"/>
              </a:rPr>
              <a:t>Video Creation</a:t>
            </a:r>
            <a:endParaRPr sz="1800">
              <a:solidFill>
                <a:srgbClr val="715DF1"/>
              </a:solidFill>
              <a:latin typeface="Montserrat ExtraLight"/>
              <a:ea typeface="Montserrat ExtraLight"/>
              <a:cs typeface="Montserrat ExtraLight"/>
              <a:sym typeface="Montserrat ExtraLight"/>
            </a:endParaRPr>
          </a:p>
        </p:txBody>
      </p:sp>
      <p:pic>
        <p:nvPicPr>
          <p:cNvPr id="1019" name="Google Shape;1019;p81"/>
          <p:cNvPicPr preferRelativeResize="0"/>
          <p:nvPr/>
        </p:nvPicPr>
        <p:blipFill>
          <a:blip r:embed="rId4">
            <a:alphaModFix/>
          </a:blip>
          <a:stretch>
            <a:fillRect/>
          </a:stretch>
        </p:blipFill>
        <p:spPr>
          <a:xfrm>
            <a:off x="7207001" y="1578145"/>
            <a:ext cx="1137750" cy="1331502"/>
          </a:xfrm>
          <a:prstGeom prst="rect">
            <a:avLst/>
          </a:prstGeom>
          <a:noFill/>
          <a:ln>
            <a:noFill/>
          </a:ln>
        </p:spPr>
      </p:pic>
      <p:cxnSp>
        <p:nvCxnSpPr>
          <p:cNvPr id="1020" name="Google Shape;1020;p81"/>
          <p:cNvCxnSpPr/>
          <p:nvPr/>
        </p:nvCxnSpPr>
        <p:spPr>
          <a:xfrm rot="10800000">
            <a:off x="3634543" y="3047412"/>
            <a:ext cx="1014900" cy="13800"/>
          </a:xfrm>
          <a:prstGeom prst="straightConnector1">
            <a:avLst/>
          </a:prstGeom>
          <a:noFill/>
          <a:ln cap="flat" cmpd="sng" w="19050">
            <a:solidFill>
              <a:srgbClr val="A89EF6"/>
            </a:solidFill>
            <a:prstDash val="solid"/>
            <a:round/>
            <a:headEnd len="med" w="med" type="stealth"/>
            <a:tailEnd len="med" w="med" type="none"/>
          </a:ln>
        </p:spPr>
      </p:cxnSp>
      <p:cxnSp>
        <p:nvCxnSpPr>
          <p:cNvPr id="1021" name="Google Shape;1021;p81"/>
          <p:cNvCxnSpPr/>
          <p:nvPr/>
        </p:nvCxnSpPr>
        <p:spPr>
          <a:xfrm rot="10800000">
            <a:off x="1802200" y="3045610"/>
            <a:ext cx="934500" cy="1800"/>
          </a:xfrm>
          <a:prstGeom prst="straightConnector1">
            <a:avLst/>
          </a:prstGeom>
          <a:noFill/>
          <a:ln cap="flat" cmpd="sng" w="19050">
            <a:solidFill>
              <a:srgbClr val="A89EF6"/>
            </a:solidFill>
            <a:prstDash val="solid"/>
            <a:round/>
            <a:headEnd len="med" w="med" type="triangle"/>
            <a:tailEnd len="med" w="med" type="none"/>
          </a:ln>
        </p:spPr>
      </p:cxnSp>
      <p:pic>
        <p:nvPicPr>
          <p:cNvPr id="1022" name="Google Shape;1022;p81"/>
          <p:cNvPicPr preferRelativeResize="0"/>
          <p:nvPr/>
        </p:nvPicPr>
        <p:blipFill rotWithShape="1">
          <a:blip r:embed="rId5">
            <a:alphaModFix/>
          </a:blip>
          <a:srcRect b="0" l="0" r="0" t="0"/>
          <a:stretch/>
        </p:blipFill>
        <p:spPr>
          <a:xfrm>
            <a:off x="2573748" y="1580626"/>
            <a:ext cx="1137750" cy="1326541"/>
          </a:xfrm>
          <a:prstGeom prst="rect">
            <a:avLst/>
          </a:prstGeom>
          <a:noFill/>
          <a:ln>
            <a:noFill/>
          </a:ln>
        </p:spPr>
      </p:pic>
      <p:pic>
        <p:nvPicPr>
          <p:cNvPr id="1023" name="Google Shape;1023;p81"/>
          <p:cNvPicPr preferRelativeResize="0"/>
          <p:nvPr/>
        </p:nvPicPr>
        <p:blipFill>
          <a:blip r:embed="rId6">
            <a:alphaModFix/>
          </a:blip>
          <a:stretch>
            <a:fillRect/>
          </a:stretch>
        </p:blipFill>
        <p:spPr>
          <a:xfrm>
            <a:off x="4890377" y="1578140"/>
            <a:ext cx="1137751" cy="1198566"/>
          </a:xfrm>
          <a:prstGeom prst="rect">
            <a:avLst/>
          </a:prstGeom>
          <a:noFill/>
          <a:ln>
            <a:noFill/>
          </a:ln>
        </p:spPr>
      </p:pic>
      <p:cxnSp>
        <p:nvCxnSpPr>
          <p:cNvPr id="1024" name="Google Shape;1024;p81"/>
          <p:cNvCxnSpPr/>
          <p:nvPr/>
        </p:nvCxnSpPr>
        <p:spPr>
          <a:xfrm rot="10800000">
            <a:off x="6030554" y="3047412"/>
            <a:ext cx="1014900" cy="13800"/>
          </a:xfrm>
          <a:prstGeom prst="straightConnector1">
            <a:avLst/>
          </a:prstGeom>
          <a:noFill/>
          <a:ln cap="flat" cmpd="sng" w="19050">
            <a:solidFill>
              <a:srgbClr val="A89EF6"/>
            </a:solidFill>
            <a:prstDash val="solid"/>
            <a:round/>
            <a:headEnd len="med" w="med" type="triangle"/>
            <a:tailEnd len="med" w="med" type="none"/>
          </a:ln>
        </p:spPr>
      </p:cxnSp>
      <p:sp>
        <p:nvSpPr>
          <p:cNvPr id="1025" name="Google Shape;1025;p81"/>
          <p:cNvSpPr txBox="1"/>
          <p:nvPr/>
        </p:nvSpPr>
        <p:spPr>
          <a:xfrm>
            <a:off x="4760389" y="3297438"/>
            <a:ext cx="139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715DF1"/>
                </a:solidFill>
                <a:latin typeface="Montserrat ExtraLight"/>
                <a:ea typeface="Montserrat ExtraLight"/>
                <a:cs typeface="Montserrat ExtraLight"/>
                <a:sym typeface="Montserrat ExtraLight"/>
              </a:rPr>
              <a:t>LLM hosted on Nutanix Cluster</a:t>
            </a:r>
            <a:endParaRPr sz="1800">
              <a:solidFill>
                <a:srgbClr val="715DF1"/>
              </a:solidFill>
              <a:latin typeface="Montserrat ExtraLight"/>
              <a:ea typeface="Montserrat ExtraLight"/>
              <a:cs typeface="Montserrat ExtraLight"/>
              <a:sym typeface="Montserrat Extra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2"/>
          <p:cNvSpPr txBox="1"/>
          <p:nvPr>
            <p:ph type="title"/>
          </p:nvPr>
        </p:nvSpPr>
        <p:spPr>
          <a:xfrm>
            <a:off x="395075" y="412523"/>
            <a:ext cx="8272800" cy="106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a:t>
            </a:r>
            <a:endParaRPr/>
          </a:p>
          <a:p>
            <a:pPr indent="0" lvl="0" marL="0" rtl="0" algn="l">
              <a:lnSpc>
                <a:spcPct val="100000"/>
              </a:lnSpc>
              <a:spcBef>
                <a:spcPts val="0"/>
              </a:spcBef>
              <a:spcAft>
                <a:spcPts val="0"/>
              </a:spcAft>
              <a:buClr>
                <a:schemeClr val="accent6"/>
              </a:buClr>
              <a:buSzPts val="2800"/>
              <a:buFont typeface="Arial"/>
              <a:buNone/>
            </a:pPr>
            <a:r>
              <a:rPr lang="en" sz="1500"/>
              <a:t>[ kai-ruhn ]</a:t>
            </a:r>
            <a:endParaRPr sz="1500"/>
          </a:p>
        </p:txBody>
      </p:sp>
      <p:sp>
        <p:nvSpPr>
          <p:cNvPr id="1031" name="Google Shape;1031;p82"/>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32" name="Google Shape;1032;p82"/>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
              <a:t>‹#›</a:t>
            </a:fld>
            <a:endParaRPr/>
          </a:p>
        </p:txBody>
      </p:sp>
      <p:pic>
        <p:nvPicPr>
          <p:cNvPr id="1033" name="Google Shape;1033;p82"/>
          <p:cNvPicPr preferRelativeResize="0"/>
          <p:nvPr/>
        </p:nvPicPr>
        <p:blipFill>
          <a:blip r:embed="rId3">
            <a:alphaModFix/>
          </a:blip>
          <a:stretch>
            <a:fillRect/>
          </a:stretch>
        </p:blipFill>
        <p:spPr>
          <a:xfrm>
            <a:off x="2459275" y="1222588"/>
            <a:ext cx="5792625" cy="3307925"/>
          </a:xfrm>
          <a:prstGeom prst="rect">
            <a:avLst/>
          </a:prstGeom>
          <a:noFill/>
          <a:ln>
            <a:noFill/>
          </a:ln>
          <a:effectLst>
            <a:outerShdw blurRad="57150" rotWithShape="0" algn="bl" dir="5400000" dist="57150">
              <a:srgbClr val="000000">
                <a:alpha val="74000"/>
              </a:srgbClr>
            </a:outerShdw>
          </a:effectLst>
        </p:spPr>
      </p:pic>
      <p:sp>
        <p:nvSpPr>
          <p:cNvPr id="1034" name="Google Shape;1034;p82"/>
          <p:cNvSpPr txBox="1"/>
          <p:nvPr/>
        </p:nvSpPr>
        <p:spPr>
          <a:xfrm>
            <a:off x="308150" y="1058475"/>
            <a:ext cx="1815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noun</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i="1" lang="en" sz="1200">
                <a:solidFill>
                  <a:schemeClr val="dk1"/>
                </a:solidFill>
                <a:latin typeface="Montserrat"/>
                <a:ea typeface="Montserrat"/>
                <a:cs typeface="Montserrat"/>
                <a:sym typeface="Montserrat"/>
              </a:rPr>
              <a:t>a wise and </a:t>
            </a:r>
            <a:r>
              <a:rPr i="1" lang="en" sz="1200">
                <a:solidFill>
                  <a:schemeClr val="dk1"/>
                </a:solidFill>
                <a:latin typeface="Montserrat"/>
                <a:ea typeface="Montserrat"/>
                <a:cs typeface="Montserrat"/>
                <a:sym typeface="Montserrat"/>
              </a:rPr>
              <a:t>benevolent</a:t>
            </a:r>
            <a:r>
              <a:rPr i="1" lang="en" sz="1200">
                <a:solidFill>
                  <a:schemeClr val="dk1"/>
                </a:solidFill>
                <a:latin typeface="Montserrat"/>
                <a:ea typeface="Montserrat"/>
                <a:cs typeface="Montserrat"/>
                <a:sym typeface="Montserrat"/>
              </a:rPr>
              <a:t> centaur, known for his great teaching abilities of Achilles, Asclepius, and others.</a:t>
            </a:r>
            <a:endParaRPr i="1"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Our framework, through revolutionising the delivery of KB articles, follows in these footsteps.</a:t>
            </a:r>
            <a:endParaRPr sz="12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3"/>
          <p:cNvSpPr txBox="1"/>
          <p:nvPr>
            <p:ph type="title"/>
          </p:nvPr>
        </p:nvSpPr>
        <p:spPr>
          <a:xfrm>
            <a:off x="395075" y="224677"/>
            <a:ext cx="82728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Target Audience</a:t>
            </a:r>
            <a:endParaRPr/>
          </a:p>
        </p:txBody>
      </p:sp>
      <p:sp>
        <p:nvSpPr>
          <p:cNvPr id="1040" name="Google Shape;1040;p83"/>
          <p:cNvSpPr txBox="1"/>
          <p:nvPr>
            <p:ph idx="11" type="ftr"/>
          </p:nvPr>
        </p:nvSpPr>
        <p:spPr>
          <a:xfrm>
            <a:off x="395075" y="4725400"/>
            <a:ext cx="28083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41" name="Google Shape;1041;p83"/>
          <p:cNvSpPr txBox="1"/>
          <p:nvPr>
            <p:ph idx="12" type="sldNum"/>
          </p:nvPr>
        </p:nvSpPr>
        <p:spPr>
          <a:xfrm>
            <a:off x="8723550" y="4749850"/>
            <a:ext cx="421500" cy="298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
              <a:buNone/>
            </a:pPr>
            <a:fld id="{00000000-1234-1234-1234-123412341234}" type="slidenum">
              <a:rPr lang="en"/>
              <a:t>‹#›</a:t>
            </a:fld>
            <a:endParaRPr/>
          </a:p>
        </p:txBody>
      </p:sp>
      <p:sp>
        <p:nvSpPr>
          <p:cNvPr id="1042" name="Google Shape;1042;p83"/>
          <p:cNvSpPr txBox="1"/>
          <p:nvPr/>
        </p:nvSpPr>
        <p:spPr>
          <a:xfrm>
            <a:off x="3199566" y="3247262"/>
            <a:ext cx="2652600" cy="18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ontserrat"/>
                <a:ea typeface="Montserrat"/>
                <a:cs typeface="Montserrat"/>
                <a:sym typeface="Montserrat"/>
              </a:rPr>
              <a:t>Boosts engagement with videos &amp; increase case deflection rates.</a:t>
            </a:r>
            <a:endParaRPr>
              <a:solidFill>
                <a:schemeClr val="dk1"/>
              </a:solidFill>
              <a:latin typeface="Montserrat"/>
              <a:ea typeface="Montserrat"/>
              <a:cs typeface="Montserrat"/>
              <a:sym typeface="Montserrat"/>
            </a:endParaRPr>
          </a:p>
        </p:txBody>
      </p:sp>
      <p:sp>
        <p:nvSpPr>
          <p:cNvPr id="1043" name="Google Shape;1043;p83"/>
          <p:cNvSpPr txBox="1"/>
          <p:nvPr/>
        </p:nvSpPr>
        <p:spPr>
          <a:xfrm>
            <a:off x="6117308" y="758143"/>
            <a:ext cx="2808300" cy="32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chemeClr val="dk1"/>
                </a:solidFill>
                <a:latin typeface="Montserrat"/>
                <a:ea typeface="Montserrat"/>
                <a:cs typeface="Montserrat"/>
                <a:sym typeface="Montserrat"/>
              </a:rPr>
              <a:t>Internal Teams &amp; Training </a:t>
            </a:r>
            <a:endParaRPr>
              <a:solidFill>
                <a:schemeClr val="dk1"/>
              </a:solidFill>
              <a:latin typeface="Montserrat"/>
              <a:ea typeface="Montserrat"/>
              <a:cs typeface="Montserrat"/>
              <a:sym typeface="Montserrat"/>
            </a:endParaRPr>
          </a:p>
        </p:txBody>
      </p:sp>
      <p:sp>
        <p:nvSpPr>
          <p:cNvPr id="1044" name="Google Shape;1044;p83"/>
          <p:cNvSpPr txBox="1"/>
          <p:nvPr/>
        </p:nvSpPr>
        <p:spPr>
          <a:xfrm>
            <a:off x="2983690" y="758155"/>
            <a:ext cx="2808300" cy="323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a:solidFill>
                  <a:schemeClr val="dk1"/>
                </a:solidFill>
                <a:latin typeface="Montserrat"/>
                <a:ea typeface="Montserrat"/>
                <a:cs typeface="Montserrat"/>
                <a:sym typeface="Montserrat"/>
              </a:rPr>
              <a:t>Customers</a:t>
            </a:r>
            <a:endParaRPr>
              <a:solidFill>
                <a:schemeClr val="dk1"/>
              </a:solidFill>
              <a:latin typeface="Montserrat"/>
              <a:ea typeface="Montserrat"/>
              <a:cs typeface="Montserrat"/>
              <a:sym typeface="Montserrat"/>
            </a:endParaRPr>
          </a:p>
        </p:txBody>
      </p:sp>
      <p:sp>
        <p:nvSpPr>
          <p:cNvPr id="1045" name="Google Shape;1045;p83"/>
          <p:cNvSpPr txBox="1"/>
          <p:nvPr/>
        </p:nvSpPr>
        <p:spPr>
          <a:xfrm>
            <a:off x="6195150" y="3247250"/>
            <a:ext cx="2652600" cy="18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ontserrat"/>
                <a:ea typeface="Montserrat"/>
                <a:cs typeface="Montserrat"/>
                <a:sym typeface="Montserrat"/>
              </a:rPr>
              <a:t>Facilitates knowledge sharing by supplementing</a:t>
            </a:r>
            <a:r>
              <a:rPr lang="en">
                <a:solidFill>
                  <a:schemeClr val="dk1"/>
                </a:solidFill>
                <a:latin typeface="Montserrat"/>
                <a:ea typeface="Montserrat"/>
                <a:cs typeface="Montserrat"/>
                <a:sym typeface="Montserrat"/>
              </a:rPr>
              <a:t> Nutanix Articles.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046" name="Google Shape;1046;p83"/>
          <p:cNvPicPr preferRelativeResize="0"/>
          <p:nvPr/>
        </p:nvPicPr>
        <p:blipFill>
          <a:blip r:embed="rId3">
            <a:alphaModFix/>
          </a:blip>
          <a:stretch>
            <a:fillRect/>
          </a:stretch>
        </p:blipFill>
        <p:spPr>
          <a:xfrm>
            <a:off x="3524950" y="1301512"/>
            <a:ext cx="1725800" cy="1725800"/>
          </a:xfrm>
          <a:prstGeom prst="rect">
            <a:avLst/>
          </a:prstGeom>
          <a:noFill/>
          <a:ln>
            <a:noFill/>
          </a:ln>
        </p:spPr>
      </p:pic>
      <p:sp>
        <p:nvSpPr>
          <p:cNvPr id="1047" name="Google Shape;1047;p83"/>
          <p:cNvSpPr txBox="1"/>
          <p:nvPr/>
        </p:nvSpPr>
        <p:spPr>
          <a:xfrm>
            <a:off x="930775" y="805775"/>
            <a:ext cx="1269000" cy="323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a:solidFill>
                  <a:schemeClr val="dk1"/>
                </a:solidFill>
                <a:latin typeface="Montserrat"/>
                <a:ea typeface="Montserrat"/>
                <a:cs typeface="Montserrat"/>
                <a:sym typeface="Montserrat"/>
              </a:rPr>
              <a:t>SREs</a:t>
            </a:r>
            <a:endParaRPr>
              <a:solidFill>
                <a:schemeClr val="dk1"/>
              </a:solidFill>
              <a:latin typeface="Montserrat"/>
              <a:ea typeface="Montserrat"/>
              <a:cs typeface="Montserrat"/>
              <a:sym typeface="Montserrat"/>
            </a:endParaRPr>
          </a:p>
        </p:txBody>
      </p:sp>
      <p:sp>
        <p:nvSpPr>
          <p:cNvPr id="1048" name="Google Shape;1048;p83"/>
          <p:cNvSpPr txBox="1"/>
          <p:nvPr/>
        </p:nvSpPr>
        <p:spPr>
          <a:xfrm>
            <a:off x="308425" y="3260144"/>
            <a:ext cx="2513700" cy="127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ontserrat"/>
                <a:ea typeface="Montserrat"/>
                <a:cs typeface="Montserrat"/>
                <a:sym typeface="Montserrat"/>
              </a:rPr>
              <a:t>Provides a tool to effectively communicate break-fixes to customers.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pic>
        <p:nvPicPr>
          <p:cNvPr id="1049" name="Google Shape;1049;p83"/>
          <p:cNvPicPr preferRelativeResize="0"/>
          <p:nvPr/>
        </p:nvPicPr>
        <p:blipFill>
          <a:blip r:embed="rId4">
            <a:alphaModFix/>
          </a:blip>
          <a:stretch>
            <a:fillRect/>
          </a:stretch>
        </p:blipFill>
        <p:spPr>
          <a:xfrm>
            <a:off x="6117300" y="1205076"/>
            <a:ext cx="2513700" cy="2012590"/>
          </a:xfrm>
          <a:prstGeom prst="rect">
            <a:avLst/>
          </a:prstGeom>
          <a:noFill/>
          <a:ln>
            <a:noFill/>
          </a:ln>
        </p:spPr>
      </p:pic>
      <p:pic>
        <p:nvPicPr>
          <p:cNvPr id="1050" name="Google Shape;1050;p83"/>
          <p:cNvPicPr preferRelativeResize="0"/>
          <p:nvPr/>
        </p:nvPicPr>
        <p:blipFill>
          <a:blip r:embed="rId5">
            <a:alphaModFix/>
          </a:blip>
          <a:stretch>
            <a:fillRect/>
          </a:stretch>
        </p:blipFill>
        <p:spPr>
          <a:xfrm>
            <a:off x="767788" y="1397174"/>
            <a:ext cx="1594975" cy="1594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4"/>
          <p:cNvSpPr txBox="1"/>
          <p:nvPr>
            <p:ph idx="12" type="sldNum"/>
          </p:nvPr>
        </p:nvSpPr>
        <p:spPr>
          <a:xfrm>
            <a:off x="8726050" y="4749850"/>
            <a:ext cx="419100" cy="29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
              <a:t>‹#›</a:t>
            </a:fld>
            <a:endParaRPr/>
          </a:p>
        </p:txBody>
      </p:sp>
      <p:sp>
        <p:nvSpPr>
          <p:cNvPr id="1057" name="Google Shape;1057;p84"/>
          <p:cNvSpPr txBox="1"/>
          <p:nvPr>
            <p:ph idx="11" type="ftr"/>
          </p:nvPr>
        </p:nvSpPr>
        <p:spPr>
          <a:xfrm>
            <a:off x="403650" y="4725400"/>
            <a:ext cx="2532900" cy="32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Nutanix Confidential</a:t>
            </a:r>
            <a:endParaRPr/>
          </a:p>
        </p:txBody>
      </p:sp>
      <p:sp>
        <p:nvSpPr>
          <p:cNvPr id="1058" name="Google Shape;1058;p84"/>
          <p:cNvSpPr txBox="1"/>
          <p:nvPr>
            <p:ph type="title"/>
          </p:nvPr>
        </p:nvSpPr>
        <p:spPr>
          <a:xfrm>
            <a:off x="403650" y="403975"/>
            <a:ext cx="8319900" cy="54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2800"/>
              <a:buFont typeface="Arial"/>
              <a:buNone/>
            </a:pPr>
            <a:r>
              <a:rPr lang="en"/>
              <a:t>Chiron Framework </a:t>
            </a:r>
            <a:r>
              <a:rPr lang="en"/>
              <a:t>Workflow</a:t>
            </a:r>
            <a:endParaRPr/>
          </a:p>
        </p:txBody>
      </p:sp>
      <p:cxnSp>
        <p:nvCxnSpPr>
          <p:cNvPr id="1059" name="Google Shape;1059;p84"/>
          <p:cNvCxnSpPr/>
          <p:nvPr/>
        </p:nvCxnSpPr>
        <p:spPr>
          <a:xfrm>
            <a:off x="2399865" y="2393826"/>
            <a:ext cx="0" cy="1536900"/>
          </a:xfrm>
          <a:prstGeom prst="straightConnector1">
            <a:avLst/>
          </a:prstGeom>
          <a:noFill/>
          <a:ln cap="flat" cmpd="sng" w="9525">
            <a:solidFill>
              <a:srgbClr val="DADADA"/>
            </a:solidFill>
            <a:prstDash val="solid"/>
            <a:miter lim="800000"/>
            <a:headEnd len="sm" w="sm" type="none"/>
            <a:tailEnd len="sm" w="sm" type="none"/>
          </a:ln>
        </p:spPr>
      </p:cxnSp>
      <p:cxnSp>
        <p:nvCxnSpPr>
          <p:cNvPr id="1060" name="Google Shape;1060;p84"/>
          <p:cNvCxnSpPr/>
          <p:nvPr/>
        </p:nvCxnSpPr>
        <p:spPr>
          <a:xfrm>
            <a:off x="6728823" y="2393826"/>
            <a:ext cx="0" cy="1536900"/>
          </a:xfrm>
          <a:prstGeom prst="straightConnector1">
            <a:avLst/>
          </a:prstGeom>
          <a:noFill/>
          <a:ln cap="flat" cmpd="sng" w="9525">
            <a:solidFill>
              <a:srgbClr val="DADADA"/>
            </a:solidFill>
            <a:prstDash val="solid"/>
            <a:miter lim="800000"/>
            <a:headEnd len="sm" w="sm" type="none"/>
            <a:tailEnd len="sm" w="sm" type="none"/>
          </a:ln>
        </p:spPr>
      </p:cxnSp>
      <p:sp>
        <p:nvSpPr>
          <p:cNvPr id="1061" name="Google Shape;1061;p84"/>
          <p:cNvSpPr txBox="1"/>
          <p:nvPr/>
        </p:nvSpPr>
        <p:spPr>
          <a:xfrm>
            <a:off x="280775" y="2562650"/>
            <a:ext cx="1951200" cy="136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5D5D5D"/>
                </a:solidFill>
                <a:latin typeface="Montserrat"/>
                <a:ea typeface="Montserrat"/>
                <a:cs typeface="Montserrat"/>
                <a:sym typeface="Montserrat"/>
              </a:rPr>
              <a:t>Step 1:</a:t>
            </a:r>
            <a:endParaRPr b="1" sz="1700">
              <a:solidFill>
                <a:srgbClr val="5D5D5D"/>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Clr>
                <a:srgbClr val="131313"/>
              </a:buClr>
              <a:buSzPts val="1000"/>
              <a:buFont typeface="Montserrat"/>
              <a:buChar char="-"/>
            </a:pPr>
            <a:r>
              <a:rPr lang="en" sz="1000">
                <a:solidFill>
                  <a:srgbClr val="131313"/>
                </a:solidFill>
                <a:highlight>
                  <a:srgbClr val="FFFFFF"/>
                </a:highlight>
                <a:latin typeface="Montserrat"/>
                <a:ea typeface="Montserrat"/>
                <a:cs typeface="Montserrat"/>
                <a:sym typeface="Montserrat"/>
              </a:rPr>
              <a:t>Find your article</a:t>
            </a:r>
            <a:endParaRPr sz="1000">
              <a:solidFill>
                <a:srgbClr val="13131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rgbClr val="131313"/>
              </a:buClr>
              <a:buSzPts val="1000"/>
              <a:buFont typeface="Montserrat"/>
              <a:buChar char="-"/>
            </a:pPr>
            <a:r>
              <a:rPr lang="en" sz="1000">
                <a:solidFill>
                  <a:srgbClr val="131313"/>
                </a:solidFill>
                <a:highlight>
                  <a:srgbClr val="FFFFFF"/>
                </a:highlight>
                <a:latin typeface="Montserrat"/>
                <a:ea typeface="Montserrat"/>
                <a:cs typeface="Montserrat"/>
                <a:sym typeface="Montserrat"/>
              </a:rPr>
              <a:t>Paste the KB link or upload PDF</a:t>
            </a:r>
            <a:endParaRPr sz="1000">
              <a:solidFill>
                <a:srgbClr val="13131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rgbClr val="131313"/>
              </a:buClr>
              <a:buSzPts val="1000"/>
              <a:buFont typeface="Montserrat"/>
              <a:buChar char="-"/>
            </a:pPr>
            <a:r>
              <a:rPr lang="en" sz="1000">
                <a:solidFill>
                  <a:srgbClr val="131313"/>
                </a:solidFill>
                <a:highlight>
                  <a:srgbClr val="FFFFFF"/>
                </a:highlight>
                <a:latin typeface="Montserrat"/>
                <a:ea typeface="Montserrat"/>
                <a:cs typeface="Montserrat"/>
                <a:sym typeface="Montserrat"/>
              </a:rPr>
              <a:t>Generate the AI script </a:t>
            </a:r>
            <a:endParaRPr sz="1000">
              <a:solidFill>
                <a:srgbClr val="131313"/>
              </a:solidFill>
              <a:highlight>
                <a:srgbClr val="FFFFFF"/>
              </a:highlight>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1062" name="Google Shape;1062;p84"/>
          <p:cNvSpPr txBox="1"/>
          <p:nvPr/>
        </p:nvSpPr>
        <p:spPr>
          <a:xfrm>
            <a:off x="2529425" y="2562650"/>
            <a:ext cx="1896900" cy="1147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5D5D5D"/>
                </a:solidFill>
                <a:latin typeface="Montserrat"/>
                <a:ea typeface="Montserrat"/>
                <a:cs typeface="Montserrat"/>
                <a:sym typeface="Montserrat"/>
              </a:rPr>
              <a:t>Step 2:</a:t>
            </a:r>
            <a:endParaRPr b="1" sz="1700">
              <a:solidFill>
                <a:srgbClr val="5D5D5D"/>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Clr>
                <a:srgbClr val="131313"/>
              </a:buClr>
              <a:buSzPts val="1000"/>
              <a:buFont typeface="Montserrat"/>
              <a:buChar char="-"/>
            </a:pPr>
            <a:r>
              <a:rPr lang="en" sz="1000">
                <a:solidFill>
                  <a:srgbClr val="131313"/>
                </a:solidFill>
                <a:latin typeface="Montserrat"/>
                <a:ea typeface="Montserrat"/>
                <a:cs typeface="Montserrat"/>
                <a:sym typeface="Montserrat"/>
              </a:rPr>
              <a:t>Review the output script</a:t>
            </a:r>
            <a:endParaRPr sz="1000">
              <a:solidFill>
                <a:srgbClr val="131313"/>
              </a:solidFill>
              <a:latin typeface="Montserrat"/>
              <a:ea typeface="Montserrat"/>
              <a:cs typeface="Montserrat"/>
              <a:sym typeface="Montserrat"/>
            </a:endParaRPr>
          </a:p>
          <a:p>
            <a:pPr indent="-292100" lvl="0" marL="457200" rtl="0" algn="l">
              <a:spcBef>
                <a:spcPts val="0"/>
              </a:spcBef>
              <a:spcAft>
                <a:spcPts val="0"/>
              </a:spcAft>
              <a:buClr>
                <a:srgbClr val="131313"/>
              </a:buClr>
              <a:buSzPts val="1000"/>
              <a:buFont typeface="Montserrat"/>
              <a:buChar char="-"/>
            </a:pPr>
            <a:r>
              <a:rPr lang="en" sz="1000">
                <a:solidFill>
                  <a:srgbClr val="131313"/>
                </a:solidFill>
                <a:latin typeface="Montserrat"/>
                <a:ea typeface="Montserrat"/>
                <a:cs typeface="Montserrat"/>
                <a:sym typeface="Montserrat"/>
              </a:rPr>
              <a:t>Make any edits or changes</a:t>
            </a:r>
            <a:endParaRPr sz="1000">
              <a:solidFill>
                <a:srgbClr val="131313"/>
              </a:solidFill>
              <a:latin typeface="Montserrat"/>
              <a:ea typeface="Montserrat"/>
              <a:cs typeface="Montserrat"/>
              <a:sym typeface="Montserrat"/>
            </a:endParaRPr>
          </a:p>
        </p:txBody>
      </p:sp>
      <p:sp>
        <p:nvSpPr>
          <p:cNvPr id="1063" name="Google Shape;1063;p84"/>
          <p:cNvSpPr txBox="1"/>
          <p:nvPr/>
        </p:nvSpPr>
        <p:spPr>
          <a:xfrm>
            <a:off x="4732200" y="2562650"/>
            <a:ext cx="1828800" cy="136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5D5D5D"/>
                </a:solidFill>
                <a:latin typeface="Montserrat"/>
                <a:ea typeface="Montserrat"/>
                <a:cs typeface="Montserrat"/>
                <a:sym typeface="Montserrat"/>
              </a:rPr>
              <a:t>Step 3:</a:t>
            </a:r>
            <a:endParaRPr b="1" sz="1700">
              <a:solidFill>
                <a:srgbClr val="5D5D5D"/>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Open Synthesia</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Create new scenes for each part</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Record lab demo</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Choose AI voiceover avatar</a:t>
            </a:r>
            <a:endParaRPr sz="1000">
              <a:latin typeface="Montserrat"/>
              <a:ea typeface="Montserrat"/>
              <a:cs typeface="Montserrat"/>
              <a:sym typeface="Montserrat"/>
            </a:endParaRPr>
          </a:p>
        </p:txBody>
      </p:sp>
      <p:sp>
        <p:nvSpPr>
          <p:cNvPr id="1064" name="Google Shape;1064;p84"/>
          <p:cNvSpPr txBox="1"/>
          <p:nvPr/>
        </p:nvSpPr>
        <p:spPr>
          <a:xfrm>
            <a:off x="6896672" y="2562650"/>
            <a:ext cx="1828800" cy="1147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5D5D5D"/>
                </a:solidFill>
                <a:latin typeface="Montserrat"/>
                <a:ea typeface="Montserrat"/>
                <a:cs typeface="Montserrat"/>
                <a:sym typeface="Montserrat"/>
              </a:rPr>
              <a:t>Step 4</a:t>
            </a:r>
            <a:endParaRPr b="1" sz="1700">
              <a:solidFill>
                <a:srgbClr val="5D5D5D"/>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Make any final edits or changes for video</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lang="en" sz="1000">
                <a:latin typeface="Montserrat"/>
                <a:ea typeface="Montserrat"/>
                <a:cs typeface="Montserrat"/>
                <a:sym typeface="Montserrat"/>
              </a:rPr>
              <a:t>Upload the video to the desired location</a:t>
            </a:r>
            <a:endParaRPr sz="1000">
              <a:latin typeface="Montserrat"/>
              <a:ea typeface="Montserrat"/>
              <a:cs typeface="Montserrat"/>
              <a:sym typeface="Montserrat"/>
            </a:endParaRPr>
          </a:p>
        </p:txBody>
      </p:sp>
      <p:cxnSp>
        <p:nvCxnSpPr>
          <p:cNvPr id="1065" name="Google Shape;1065;p84"/>
          <p:cNvCxnSpPr/>
          <p:nvPr/>
        </p:nvCxnSpPr>
        <p:spPr>
          <a:xfrm>
            <a:off x="4564344" y="2393826"/>
            <a:ext cx="0" cy="1536900"/>
          </a:xfrm>
          <a:prstGeom prst="straightConnector1">
            <a:avLst/>
          </a:prstGeom>
          <a:noFill/>
          <a:ln cap="flat" cmpd="sng" w="9525">
            <a:solidFill>
              <a:srgbClr val="DADADA"/>
            </a:solidFill>
            <a:prstDash val="solid"/>
            <a:miter lim="800000"/>
            <a:headEnd len="sm" w="sm" type="none"/>
            <a:tailEnd len="sm" w="sm" type="none"/>
          </a:ln>
        </p:spPr>
      </p:cxnSp>
      <p:pic>
        <p:nvPicPr>
          <p:cNvPr id="1066" name="Google Shape;1066;p84"/>
          <p:cNvPicPr preferRelativeResize="0"/>
          <p:nvPr/>
        </p:nvPicPr>
        <p:blipFill rotWithShape="1">
          <a:blip r:embed="rId3">
            <a:alphaModFix/>
          </a:blip>
          <a:srcRect b="0" l="0" r="0" t="0"/>
          <a:stretch/>
        </p:blipFill>
        <p:spPr>
          <a:xfrm>
            <a:off x="797875" y="1414248"/>
            <a:ext cx="1036722" cy="1036700"/>
          </a:xfrm>
          <a:prstGeom prst="rect">
            <a:avLst/>
          </a:prstGeom>
          <a:noFill/>
          <a:ln>
            <a:noFill/>
          </a:ln>
        </p:spPr>
      </p:pic>
      <p:pic>
        <p:nvPicPr>
          <p:cNvPr id="1067" name="Google Shape;1067;p84"/>
          <p:cNvPicPr preferRelativeResize="0"/>
          <p:nvPr/>
        </p:nvPicPr>
        <p:blipFill rotWithShape="1">
          <a:blip r:embed="rId4">
            <a:alphaModFix/>
          </a:blip>
          <a:srcRect b="0" l="0" r="0" t="0"/>
          <a:stretch/>
        </p:blipFill>
        <p:spPr>
          <a:xfrm>
            <a:off x="3066526" y="1433038"/>
            <a:ext cx="925950" cy="925950"/>
          </a:xfrm>
          <a:prstGeom prst="rect">
            <a:avLst/>
          </a:prstGeom>
          <a:noFill/>
          <a:ln>
            <a:noFill/>
          </a:ln>
        </p:spPr>
      </p:pic>
      <p:pic>
        <p:nvPicPr>
          <p:cNvPr id="1068" name="Google Shape;1068;p84"/>
          <p:cNvPicPr preferRelativeResize="0"/>
          <p:nvPr/>
        </p:nvPicPr>
        <p:blipFill rotWithShape="1">
          <a:blip r:embed="rId5">
            <a:alphaModFix/>
          </a:blip>
          <a:srcRect b="0" l="0" r="0" t="0"/>
          <a:stretch/>
        </p:blipFill>
        <p:spPr>
          <a:xfrm>
            <a:off x="7382284" y="1433018"/>
            <a:ext cx="925950" cy="925993"/>
          </a:xfrm>
          <a:prstGeom prst="rect">
            <a:avLst/>
          </a:prstGeom>
          <a:noFill/>
          <a:ln>
            <a:noFill/>
          </a:ln>
        </p:spPr>
      </p:pic>
      <p:pic>
        <p:nvPicPr>
          <p:cNvPr id="1069" name="Google Shape;1069;p84"/>
          <p:cNvPicPr preferRelativeResize="0"/>
          <p:nvPr/>
        </p:nvPicPr>
        <p:blipFill rotWithShape="1">
          <a:blip r:embed="rId6">
            <a:alphaModFix/>
          </a:blip>
          <a:srcRect b="0" l="0" r="0" t="0"/>
          <a:stretch/>
        </p:blipFill>
        <p:spPr>
          <a:xfrm>
            <a:off x="5224400" y="1471375"/>
            <a:ext cx="925950" cy="9224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anix Corporate Template">
  <a:themeElements>
    <a:clrScheme name="Workday">
      <a:dk1>
        <a:srgbClr val="131313"/>
      </a:dk1>
      <a:lt1>
        <a:srgbClr val="FFFFFF"/>
      </a:lt1>
      <a:dk2>
        <a:srgbClr val="4B00AA"/>
      </a:dk2>
      <a:lt2>
        <a:srgbClr val="7855FA"/>
      </a:lt2>
      <a:accent1>
        <a:srgbClr val="5D5D5D"/>
      </a:accent1>
      <a:accent2>
        <a:srgbClr val="1FDDE9"/>
      </a:accent2>
      <a:accent3>
        <a:srgbClr val="92DD23"/>
      </a:accent3>
      <a:accent4>
        <a:srgbClr val="FF9178"/>
      </a:accent4>
      <a:accent5>
        <a:srgbClr val="0092B0"/>
      </a:accent5>
      <a:accent6>
        <a:srgbClr val="391699"/>
      </a:accent6>
      <a:hlink>
        <a:srgbClr val="004387"/>
      </a:hlink>
      <a:folHlink>
        <a:srgbClr val="0875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